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82" r:id="rId4"/>
    <p:sldId id="275" r:id="rId5"/>
    <p:sldId id="272" r:id="rId6"/>
    <p:sldId id="285" r:id="rId7"/>
    <p:sldId id="286" r:id="rId8"/>
    <p:sldId id="284" r:id="rId9"/>
    <p:sldId id="283" r:id="rId10"/>
    <p:sldId id="290" r:id="rId11"/>
    <p:sldId id="289" r:id="rId12"/>
    <p:sldId id="270" r:id="rId13"/>
  </p:sldIdLst>
  <p:sldSz cx="9144000" cy="5715000" type="screen16x10"/>
  <p:notesSz cx="6858000" cy="9144000"/>
  <p:defaultTextStyle>
    <a:defPPr>
      <a:defRPr lang="ko-KR"/>
    </a:defPPr>
    <a:lvl1pPr marL="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5F4FF"/>
    <a:srgbClr val="FFFFFF"/>
    <a:srgbClr val="A7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110" d="100"/>
          <a:sy n="110" d="100"/>
        </p:scale>
        <p:origin x="-1560" y="-53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35913-028A-4E2A-BC3D-A5A8846A16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298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C557F-AE2A-47A1-AB76-E84F30C44025}" type="datetimeFigureOut">
              <a:rPr lang="ko-KR" altLang="en-US" smtClean="0"/>
              <a:t>2017-04-06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E4A6C-B724-4C6A-B3B5-56DF997E20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11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49980" y="1409701"/>
            <a:ext cx="1844040" cy="2720338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vert="horz" lIns="180000" tIns="45720" rIns="180000" bIns="45720" rtlCol="0" anchor="ctr">
            <a:noAutofit/>
          </a:bodyPr>
          <a:lstStyle>
            <a:lvl1pPr>
              <a:defRPr lang="en-US" sz="2800" kern="120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dist">
              <a:lnSpc>
                <a:spcPct val="150000"/>
              </a:lnSpc>
            </a:pPr>
            <a:r>
              <a:rPr lang="en-US" altLang="ko-KR" dirty="0" smtClean="0"/>
              <a:t>PURE</a:t>
            </a:r>
            <a:br>
              <a:rPr lang="en-US" altLang="ko-KR" dirty="0" smtClean="0"/>
            </a:br>
            <a:r>
              <a:rPr lang="en-US" altLang="ko-KR" dirty="0" smtClean="0"/>
              <a:t>RED+</a:t>
            </a:r>
            <a:br>
              <a:rPr lang="en-US" altLang="ko-KR" dirty="0" smtClean="0"/>
            </a:br>
            <a:r>
              <a:rPr lang="en-US" altLang="ko-KR" dirty="0" smtClean="0"/>
              <a:t>WHITE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980" y="4231792"/>
            <a:ext cx="1844040" cy="304271"/>
          </a:xfrm>
        </p:spPr>
        <p:txBody>
          <a:bodyPr/>
          <a:lstStyle/>
          <a:p>
            <a:r>
              <a:rPr lang="en-US" altLang="ko-KR" smtClean="0"/>
              <a:t>TEAM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929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1142390" y="993359"/>
            <a:ext cx="1395070" cy="215265"/>
          </a:xfrm>
          <a:solidFill>
            <a:schemeClr val="tx1">
              <a:lumMod val="50000"/>
              <a:lumOff val="50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lang="en-US" altLang="ko-KR" sz="1400" kern="1200" spc="-7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SUBTITLE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265" y="0"/>
            <a:ext cx="993971" cy="5715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92706" cy="992706"/>
            <a:chOff x="0" y="0"/>
            <a:chExt cx="992706" cy="9927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0"/>
              <a:ext cx="186922" cy="186922"/>
            </a:xfrm>
            <a:prstGeom prst="line">
              <a:avLst/>
            </a:prstGeom>
            <a:ln w="952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 userDrawn="1"/>
          </p:nvSpPr>
          <p:spPr>
            <a:xfrm>
              <a:off x="149868" y="149868"/>
              <a:ext cx="692970" cy="6929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 smtClean="0">
                  <a:latin typeface="Agency FB" panose="020B0503020202020204" pitchFamily="34" charset="0"/>
                </a:rPr>
                <a:t>LOGO</a:t>
              </a:r>
            </a:p>
            <a:p>
              <a:pPr algn="ctr"/>
              <a:r>
                <a:rPr lang="en-US" altLang="ko-KR" sz="1800" dirty="0" smtClean="0">
                  <a:latin typeface="Agency FB" panose="020B0503020202020204" pitchFamily="34" charset="0"/>
                </a:rPr>
                <a:t>HERE</a:t>
              </a:r>
              <a:endParaRPr lang="ko-KR" altLang="en-US" sz="1800" dirty="0">
                <a:latin typeface="Agency FB" panose="020B0503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805784" y="805784"/>
              <a:ext cx="186922" cy="186922"/>
            </a:xfrm>
            <a:prstGeom prst="line">
              <a:avLst/>
            </a:prstGeom>
            <a:ln w="952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2574" y="123652"/>
            <a:ext cx="7869848" cy="790748"/>
          </a:xfrm>
        </p:spPr>
        <p:txBody>
          <a:bodyPr lIns="0">
            <a:normAutofit/>
          </a:bodyPr>
          <a:lstStyle>
            <a:lvl1pPr>
              <a:defRPr sz="2500"/>
            </a:lvl1pPr>
          </a:lstStyle>
          <a:p>
            <a:r>
              <a:rPr lang="en-US" altLang="ko-KR" dirty="0" smtClean="0"/>
              <a:t>Click to edit </a:t>
            </a:r>
            <a:br>
              <a:rPr lang="en-US" altLang="ko-KR" dirty="0" smtClean="0"/>
            </a:br>
            <a:r>
              <a:rPr lang="en-US" altLang="ko-KR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390" y="1424940"/>
            <a:ext cx="7869848" cy="4137659"/>
          </a:xfr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altLang="ko-KR" sz="1400" dirty="0" smtClean="0"/>
            </a:lvl1pPr>
            <a:lvl2pPr>
              <a:defRPr lang="en-US" altLang="ko-KR" dirty="0" smtClean="0"/>
            </a:lvl2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96" y="5196784"/>
            <a:ext cx="821854" cy="189042"/>
          </a:xfrm>
        </p:spPr>
        <p:txBody>
          <a:bodyPr/>
          <a:lstStyle>
            <a:lvl1pPr algn="dist">
              <a:defRPr lang="en-US" altLang="ko-KR" sz="600" kern="1200" spc="-7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바른고딕 UltraLight" panose="020B0603020101020101" pitchFamily="50" charset="-127"/>
                <a:ea typeface="나눔바른고딕 UltraLight" panose="020B0603020101020101" pitchFamily="50" charset="-127"/>
                <a:cs typeface="+mn-cs"/>
              </a:defRPr>
            </a:lvl1pPr>
          </a:lstStyle>
          <a:p>
            <a:r>
              <a:rPr lang="en-US" dirty="0" smtClean="0"/>
              <a:t>ADSTOREPOST.COM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06" y="5445986"/>
            <a:ext cx="784034" cy="173822"/>
          </a:xfrm>
        </p:spPr>
        <p:txBody>
          <a:bodyPr/>
          <a:lstStyle>
            <a:lvl1pPr algn="ctr">
              <a:defRPr sz="900">
                <a:latin typeface="나눔바른고딕 UltraLight" panose="020B0603020101020101" pitchFamily="50" charset="-127"/>
                <a:ea typeface="나눔바른고딕 UltraLight" panose="020B0603020101020101" pitchFamily="50" charset="-127"/>
              </a:defRPr>
            </a:lvl1pPr>
          </a:lstStyle>
          <a:p>
            <a:fld id="{863A6E7C-90AF-45A6-BFA5-9A43259AAFA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3824" y="0"/>
            <a:ext cx="0" cy="5715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83029"/>
            <a:ext cx="992707" cy="148942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36000" tIns="45720" rIns="36000" bIns="45720" rtlCol="0" anchor="ctr">
            <a:noAutofit/>
          </a:bodyPr>
          <a:lstStyle>
            <a:lvl1pPr marL="0" indent="0">
              <a:buNone/>
              <a:defRPr lang="ko-KR" altLang="en-US" sz="1000" dirty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171450" lvl="0" indent="-171450" algn="ctr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49868" y="992188"/>
            <a:ext cx="692970" cy="1465090"/>
          </a:xfrm>
        </p:spPr>
        <p:txBody>
          <a:bodyPr lIns="36000" rIns="36000">
            <a:noAutofit/>
          </a:bodyPr>
          <a:lstStyle>
            <a:lvl1pPr marL="0" indent="0" algn="dist">
              <a:buNone/>
              <a:defRPr sz="11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 smtClean="0"/>
              <a:t>TEXT</a:t>
            </a:r>
          </a:p>
          <a:p>
            <a:pPr lvl="0"/>
            <a:r>
              <a:rPr lang="en-US" altLang="ko-KR" dirty="0" smtClean="0"/>
              <a:t>TYPE</a:t>
            </a:r>
          </a:p>
          <a:p>
            <a:pPr lvl="0"/>
            <a:r>
              <a:rPr lang="en-US" altLang="ko-KR" dirty="0" smtClean="0"/>
              <a:t>HERE</a:t>
            </a:r>
            <a:endParaRPr lang="ko-KR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16643" y="5403255"/>
            <a:ext cx="385640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152726" y="1297110"/>
            <a:ext cx="157914" cy="0"/>
          </a:xfrm>
          <a:prstGeom prst="line">
            <a:avLst/>
          </a:prstGeom>
          <a:ln w="1905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243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latin typeface="Agency FB" panose="020B0503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812378" y="2385060"/>
            <a:ext cx="947244" cy="944880"/>
          </a:xfrm>
          <a:solidFill>
            <a:schemeClr val="bg1"/>
          </a:solidFill>
          <a:ln w="34925">
            <a:solidFill>
              <a:srgbClr val="FF0000"/>
            </a:solidFill>
            <a:miter lim="800000"/>
          </a:ln>
        </p:spPr>
        <p:txBody>
          <a:bodyPr lIns="180000" tIns="0" rIns="180000" bIns="0">
            <a:normAutofit/>
          </a:bodyPr>
          <a:lstStyle>
            <a:lvl1pPr algn="dist">
              <a:defRPr sz="105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en-US" altLang="ko-KR" dirty="0" smtClean="0"/>
              <a:t>IN.</a:t>
            </a:r>
            <a:br>
              <a:rPr lang="en-US" altLang="ko-KR" dirty="0" smtClean="0"/>
            </a:br>
            <a:r>
              <a:rPr lang="en-US" altLang="ko-KR" dirty="0" smtClean="0"/>
              <a:t>D.E</a:t>
            </a:r>
            <a:br>
              <a:rPr lang="en-US" altLang="ko-KR" dirty="0" smtClean="0"/>
            </a:br>
            <a:r>
              <a:rPr lang="en-US" altLang="ko-KR" dirty="0" smtClean="0"/>
              <a:t>..X</a:t>
            </a:r>
            <a:endParaRPr lang="ko-KR" alt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957570" y="2293575"/>
            <a:ext cx="2006600" cy="1127125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000" baseline="0"/>
            </a:lvl1pPr>
          </a:lstStyle>
          <a:p>
            <a:pPr lvl="0"/>
            <a:r>
              <a:rPr lang="en-US" altLang="ko-KR" dirty="0" smtClean="0"/>
              <a:t>CONTENTS TITLE</a:t>
            </a:r>
          </a:p>
        </p:txBody>
      </p:sp>
    </p:spTree>
    <p:extLst>
      <p:ext uri="{BB962C8B-B14F-4D97-AF65-F5344CB8AC3E}">
        <p14:creationId xmlns:p14="http://schemas.microsoft.com/office/powerpoint/2010/main" val="36009114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 smtClean="0"/>
              <a:t>ADSTOREPOST.COM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-7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3A6E7C-90AF-45A6-BFA5-9A43259AAF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7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Agency FB" panose="020B0503020202020204" pitchFamily="34" charset="0"/>
          <a:ea typeface="나눔바른고딕 UltraLight" panose="020B0603020101020101" pitchFamily="50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-70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://www.youtube.com/v/zUMxvQ2WlEg&amp;hl=ko_KR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youtu.be/zUMxvQ2Wl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0" y="1454156"/>
            <a:ext cx="1841500" cy="2586567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lIns="180000" rIns="180000" anchor="ctr">
            <a:no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TRANS</a:t>
            </a:r>
            <a:br>
              <a:rPr lang="en-US" altLang="ko-K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PARENT</a:t>
            </a:r>
            <a:br>
              <a:rPr lang="en-US" altLang="ko-K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LCD</a:t>
            </a:r>
            <a: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/>
            </a:r>
            <a:br>
              <a:rPr lang="en-US" altLang="ko-KR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US" altLang="ko-KR" sz="2800" dirty="0" smtClean="0">
                <a:solidFill>
                  <a:srgbClr val="FF0000"/>
                </a:solidFill>
                <a:latin typeface="+mj-lt"/>
              </a:rPr>
              <a:t>PRO</a:t>
            </a:r>
            <a:br>
              <a:rPr lang="en-US" altLang="ko-KR" sz="2800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ko-KR" dirty="0" smtClean="0">
                <a:latin typeface="+mj-lt"/>
              </a:rPr>
              <a:t>POSAL</a:t>
            </a:r>
            <a:endParaRPr lang="ko-KR" alt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1250" y="4158998"/>
            <a:ext cx="1841500" cy="330452"/>
          </a:xfrm>
        </p:spPr>
        <p:txBody>
          <a:bodyPr anchor="ctr">
            <a:normAutofit/>
          </a:bodyPr>
          <a:lstStyle/>
          <a:p>
            <a:pPr marL="0" indent="0" algn="dist">
              <a:buNone/>
            </a:pPr>
            <a:r>
              <a:rPr lang="en-US" altLang="ko-KR" sz="900" b="1" dirty="0" smtClean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TOP-TECH CO., LTD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1026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05" y="184501"/>
            <a:ext cx="1341170" cy="4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dist"/>
            <a:r>
              <a:rPr lang="en-US" altLang="ko-KR" dirty="0" smtClean="0"/>
              <a:t>DROW</a:t>
            </a:r>
            <a:br>
              <a:rPr lang="en-US" altLang="ko-KR" dirty="0" smtClean="0"/>
            </a:br>
            <a:r>
              <a:rPr lang="en-US" altLang="ko-KR" dirty="0" smtClean="0"/>
              <a:t>ING</a:t>
            </a:r>
            <a:endParaRPr lang="ko-KR" altLang="en-US" dirty="0"/>
          </a:p>
        </p:txBody>
      </p:sp>
      <p:pic>
        <p:nvPicPr>
          <p:cNvPr id="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05" y="184501"/>
            <a:ext cx="1341170" cy="4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13320" b="14141"/>
          <a:stretch/>
        </p:blipFill>
        <p:spPr>
          <a:xfrm>
            <a:off x="4336470" y="3085550"/>
            <a:ext cx="2894003" cy="223308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r="8409" b="8156"/>
          <a:stretch/>
        </p:blipFill>
        <p:spPr>
          <a:xfrm>
            <a:off x="4304800" y="0"/>
            <a:ext cx="4715813" cy="31283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2736376"/>
            <a:ext cx="992707" cy="195595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1000" dirty="0"/>
              <a:t>TRANS</a:t>
            </a:r>
            <a:br>
              <a:rPr lang="en-US" altLang="ko-KR" sz="1000" dirty="0"/>
            </a:br>
            <a:r>
              <a:rPr lang="en-US" altLang="ko-KR" sz="1000" dirty="0"/>
              <a:t>PARENT</a:t>
            </a:r>
            <a:br>
              <a:rPr lang="en-US" altLang="ko-KR" sz="1000" dirty="0"/>
            </a:br>
            <a:r>
              <a:rPr lang="en-US" altLang="ko-KR" sz="1000" dirty="0"/>
              <a:t>LCD </a:t>
            </a:r>
            <a:endParaRPr lang="en-US" altLang="ko-KR" sz="1000" dirty="0" smtClean="0"/>
          </a:p>
          <a:p>
            <a:r>
              <a:rPr lang="en-US" altLang="ko-KR" sz="1000" dirty="0">
                <a:solidFill>
                  <a:schemeClr val="tx1"/>
                </a:solidFill>
              </a:rPr>
              <a:t>PRO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POSAL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142389" y="936875"/>
            <a:ext cx="2221783" cy="236792"/>
          </a:xfrm>
        </p:spPr>
        <p:txBody>
          <a:bodyPr>
            <a:noAutofit/>
          </a:bodyPr>
          <a:lstStyle/>
          <a:p>
            <a:pPr algn="dist"/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인치 투명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LCD </a:t>
            </a:r>
            <a:r>
              <a:rPr lang="ko-KR" altLang="en-US" sz="1000" dirty="0" err="1">
                <a:latin typeface="나눔바른고딕" pitchFamily="50" charset="-127"/>
                <a:ea typeface="나눔바른고딕" pitchFamily="50" charset="-127"/>
              </a:rPr>
              <a:t>쇼케이스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 냉장고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(25L)</a:t>
            </a:r>
            <a:endParaRPr lang="ko-KR" altLang="en-US" sz="1000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2942" y="2052004"/>
            <a:ext cx="385640" cy="0"/>
          </a:xfrm>
          <a:prstGeom prst="line">
            <a:avLst/>
          </a:prstGeom>
          <a:ln w="19050" cap="flat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5916" y="140677"/>
            <a:ext cx="869639" cy="71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" y="331030"/>
            <a:ext cx="882885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54190" y="1977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TRANS PARENT LCD </a:t>
            </a:r>
          </a:p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SHOWCASE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86" y="1936169"/>
            <a:ext cx="2729693" cy="285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" y="3046579"/>
            <a:ext cx="10781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인치</a:t>
            </a:r>
            <a:endParaRPr lang="en-US" altLang="ko-KR" sz="1200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21.5</a:t>
            </a: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인치</a:t>
            </a:r>
            <a:endParaRPr lang="en-US" altLang="ko-KR" sz="1200" dirty="0" smtClean="0"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15.6</a:t>
            </a: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인치</a:t>
            </a:r>
            <a:endParaRPr lang="en-US" altLang="ko-KR" sz="1200" dirty="0">
              <a:latin typeface="나눔바른고딕" pitchFamily="50" charset="-127"/>
              <a:ea typeface="나눔바른고딕" pitchFamily="50" charset="-127"/>
            </a:endParaRPr>
          </a:p>
          <a:p>
            <a:endParaRPr lang="ko-KR" altLang="en-US" sz="1000" dirty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0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3"/>
          <p:cNvSpPr>
            <a:spLocks noGrp="1"/>
          </p:cNvSpPr>
          <p:nvPr>
            <p:ph type="title"/>
          </p:nvPr>
        </p:nvSpPr>
        <p:spPr>
          <a:xfrm>
            <a:off x="1667236" y="2240280"/>
            <a:ext cx="1237528" cy="1234440"/>
          </a:xfrm>
        </p:spPr>
        <p:txBody>
          <a:bodyPr lIns="360000" rIns="36000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/>
              <a:t>THANK</a:t>
            </a:r>
            <a:br>
              <a:rPr lang="en-US" altLang="ko-KR" sz="1200" b="1" dirty="0" smtClean="0"/>
            </a:br>
            <a:r>
              <a:rPr lang="en-US" altLang="ko-KR" sz="1200" b="1" dirty="0" smtClean="0"/>
              <a:t>YOU</a:t>
            </a:r>
            <a:endParaRPr lang="ko-KR" altLang="en-US" sz="1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2"/>
          </p:nvPr>
        </p:nvSpPr>
        <p:spPr>
          <a:xfrm>
            <a:off x="6461760" y="2089150"/>
            <a:ext cx="1089660" cy="1536700"/>
          </a:xfrm>
        </p:spPr>
        <p:txBody>
          <a:bodyPr>
            <a:norm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TRANS</a:t>
            </a:r>
          </a:p>
          <a:p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PARENT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LCD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SHOW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CASE</a:t>
            </a:r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11" y="184500"/>
            <a:ext cx="1341170" cy="4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1000" dirty="0"/>
              <a:t>TRANS</a:t>
            </a:r>
            <a:br>
              <a:rPr lang="en-US" altLang="ko-KR" sz="1000" dirty="0"/>
            </a:br>
            <a:r>
              <a:rPr lang="en-US" altLang="ko-KR" sz="1000" dirty="0"/>
              <a:t>PARENT</a:t>
            </a:r>
            <a:br>
              <a:rPr lang="en-US" altLang="ko-KR" sz="1000" dirty="0"/>
            </a:br>
            <a:r>
              <a:rPr lang="en-US" altLang="ko-KR" sz="1000" dirty="0"/>
              <a:t>LCD </a:t>
            </a:r>
            <a:endParaRPr lang="en-US" altLang="ko-KR" sz="1000" dirty="0" smtClean="0"/>
          </a:p>
          <a:p>
            <a:r>
              <a:rPr lang="en-US" altLang="ko-KR" sz="1000" dirty="0">
                <a:solidFill>
                  <a:schemeClr val="tx1"/>
                </a:solidFill>
              </a:rPr>
              <a:t>PRO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POSAL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916" y="140677"/>
            <a:ext cx="869639" cy="71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" y="331030"/>
            <a:ext cx="882885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54190" y="14738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5400" dirty="0" smtClean="0">
                <a:latin typeface="Adobe 고딕 Std B" pitchFamily="34" charset="-127"/>
                <a:ea typeface="Adobe 고딕 Std B" pitchFamily="34" charset="-127"/>
              </a:rPr>
              <a:t>Contents</a:t>
            </a:r>
            <a:endParaRPr lang="ko-KR" altLang="en-US" sz="5400" dirty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16" name="Straight Connector 9"/>
          <p:cNvCxnSpPr/>
          <p:nvPr/>
        </p:nvCxnSpPr>
        <p:spPr>
          <a:xfrm>
            <a:off x="1217879" y="2378620"/>
            <a:ext cx="3200400" cy="0"/>
          </a:xfrm>
          <a:prstGeom prst="line">
            <a:avLst/>
          </a:prstGeom>
          <a:ln w="19050" cap="flat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89714" y="2504364"/>
            <a:ext cx="1323696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12롯데마트드림Medium" pitchFamily="18" charset="-127"/>
                <a:ea typeface="12롯데마트드림Medium" pitchFamily="18" charset="-127"/>
              </a:rPr>
              <a:t>1. Introduction</a:t>
            </a:r>
            <a:endParaRPr lang="ko-KR" altLang="en-US" dirty="0">
              <a:latin typeface="12롯데마트드림Medium" pitchFamily="18" charset="-127"/>
              <a:ea typeface="12롯데마트드림Mediu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43" y="3066193"/>
            <a:ext cx="98219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12롯데마트드림Medium" pitchFamily="18" charset="-127"/>
                <a:ea typeface="12롯데마트드림Medium" pitchFamily="18" charset="-127"/>
              </a:rPr>
              <a:t>2. Product</a:t>
            </a:r>
            <a:endParaRPr lang="ko-KR" altLang="en-US" dirty="0">
              <a:latin typeface="12롯데마트드림Medium" pitchFamily="18" charset="-127"/>
              <a:ea typeface="12롯데마트드림Mediu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9714" y="3623296"/>
            <a:ext cx="1002262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12롯데마트드림Medium" pitchFamily="18" charset="-127"/>
                <a:ea typeface="12롯데마트드림Medium" pitchFamily="18" charset="-127"/>
              </a:rPr>
              <a:t>3. </a:t>
            </a:r>
            <a:r>
              <a:rPr lang="en-US" altLang="ko-KR" dirty="0" err="1" smtClean="0">
                <a:latin typeface="12롯데마트드림Medium" pitchFamily="18" charset="-127"/>
                <a:ea typeface="12롯데마트드림Medium" pitchFamily="18" charset="-127"/>
              </a:rPr>
              <a:t>Drowing</a:t>
            </a:r>
            <a:endParaRPr lang="ko-KR" altLang="en-US" dirty="0">
              <a:latin typeface="12롯데마트드림Medium" pitchFamily="18" charset="-127"/>
              <a:ea typeface="12롯데마트드림Medium" pitchFamily="18" charset="-127"/>
            </a:endParaRPr>
          </a:p>
        </p:txBody>
      </p:sp>
      <p:cxnSp>
        <p:nvCxnSpPr>
          <p:cNvPr id="25" name="Straight Connector 9"/>
          <p:cNvCxnSpPr/>
          <p:nvPr/>
        </p:nvCxnSpPr>
        <p:spPr>
          <a:xfrm>
            <a:off x="1201958" y="2906333"/>
            <a:ext cx="3200400" cy="0"/>
          </a:xfrm>
          <a:prstGeom prst="line">
            <a:avLst/>
          </a:prstGeom>
          <a:ln w="19050" cap="flat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/>
          <p:nvPr/>
        </p:nvCxnSpPr>
        <p:spPr>
          <a:xfrm>
            <a:off x="1211055" y="3470147"/>
            <a:ext cx="3200400" cy="0"/>
          </a:xfrm>
          <a:prstGeom prst="line">
            <a:avLst/>
          </a:prstGeom>
          <a:ln w="19050" cap="flat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/>
          <p:nvPr/>
        </p:nvCxnSpPr>
        <p:spPr>
          <a:xfrm>
            <a:off x="1217879" y="4059276"/>
            <a:ext cx="3200400" cy="0"/>
          </a:xfrm>
          <a:prstGeom prst="line">
            <a:avLst/>
          </a:prstGeom>
          <a:ln w="19050" cap="flat">
            <a:solidFill>
              <a:schemeClr val="bg1">
                <a:lumMod val="8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1000" dirty="0"/>
              <a:t>TRANS</a:t>
            </a:r>
            <a:br>
              <a:rPr lang="en-US" altLang="ko-KR" sz="1000" dirty="0"/>
            </a:br>
            <a:r>
              <a:rPr lang="en-US" altLang="ko-KR" sz="1000" dirty="0"/>
              <a:t>PARENT</a:t>
            </a:r>
            <a:br>
              <a:rPr lang="en-US" altLang="ko-KR" sz="1000" dirty="0"/>
            </a:br>
            <a:r>
              <a:rPr lang="en-US" altLang="ko-KR" sz="1000" dirty="0"/>
              <a:t>LCD </a:t>
            </a:r>
            <a:endParaRPr lang="en-US" altLang="ko-KR" sz="1000" dirty="0" smtClean="0"/>
          </a:p>
          <a:p>
            <a:r>
              <a:rPr lang="en-US" altLang="ko-KR" sz="1000" dirty="0">
                <a:solidFill>
                  <a:schemeClr val="tx1"/>
                </a:solidFill>
              </a:rPr>
              <a:t>PRO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POSAL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916" y="140677"/>
            <a:ext cx="869639" cy="71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" y="331030"/>
            <a:ext cx="882885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65480" y="855508"/>
            <a:ext cx="316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Introduction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62341"/>
              </p:ext>
            </p:extLst>
          </p:nvPr>
        </p:nvGraphicFramePr>
        <p:xfrm>
          <a:off x="1449316" y="1624605"/>
          <a:ext cx="6653372" cy="3627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79"/>
                <a:gridCol w="4481593"/>
              </a:tblGrid>
              <a:tr h="432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회사명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㈜ </a:t>
                      </a:r>
                      <a:r>
                        <a:rPr lang="ko-KR" altLang="en-US" sz="10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탑텍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대표이사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추 유 상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6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주소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서울특별시 금천구 서부샛길 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632, 6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층 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606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호 </a:t>
                      </a:r>
                      <a:b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가산동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대륭테크노타운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차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설립일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2007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06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15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주요산업분야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광고용 투명 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LCD </a:t>
                      </a:r>
                      <a:r>
                        <a:rPr lang="ko-KR" altLang="en-US" sz="10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쇼케이스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산업용</a:t>
                      </a:r>
                      <a:r>
                        <a:rPr lang="en-US" altLang="ko-K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PC,  </a:t>
                      </a:r>
                      <a:r>
                        <a:rPr lang="ko-KR" alt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산업용터치모니터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쇼핑몰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www.toptechshop.co.kr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기업사이트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www.ktoptech.co.kr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5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연락처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07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TEL: 02-338-6180 / FAX: 02-338-6181</a:t>
                      </a:r>
                      <a:br>
                        <a:rPr lang="fr-F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lang="fr-FR" sz="10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MAIL: toptechshop@naver.com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276201" marR="9207" marT="920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4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dist"/>
            <a:r>
              <a:rPr lang="en-US" altLang="ko-KR" dirty="0" smtClean="0"/>
              <a:t>PRO</a:t>
            </a:r>
            <a:br>
              <a:rPr lang="en-US" altLang="ko-KR" dirty="0" smtClean="0"/>
            </a:br>
            <a:r>
              <a:rPr lang="en-US" altLang="ko-KR" dirty="0" smtClean="0"/>
              <a:t>DUCT</a:t>
            </a:r>
            <a:endParaRPr lang="ko-KR" altLang="en-US" dirty="0"/>
          </a:p>
        </p:txBody>
      </p:sp>
      <p:pic>
        <p:nvPicPr>
          <p:cNvPr id="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05" y="184501"/>
            <a:ext cx="1341170" cy="4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2736376"/>
            <a:ext cx="992707" cy="195595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1000" dirty="0"/>
              <a:t>TRANS</a:t>
            </a:r>
            <a:br>
              <a:rPr lang="en-US" altLang="ko-KR" sz="1000" dirty="0"/>
            </a:br>
            <a:r>
              <a:rPr lang="en-US" altLang="ko-KR" sz="1000" dirty="0"/>
              <a:t>PARENT</a:t>
            </a:r>
            <a:br>
              <a:rPr lang="en-US" altLang="ko-KR" sz="1000" dirty="0"/>
            </a:br>
            <a:r>
              <a:rPr lang="en-US" altLang="ko-KR" sz="1000" dirty="0"/>
              <a:t>LCD </a:t>
            </a:r>
            <a:endParaRPr lang="en-US" altLang="ko-KR" sz="1000" dirty="0" smtClean="0"/>
          </a:p>
          <a:p>
            <a:r>
              <a:rPr lang="en-US" altLang="ko-KR" sz="1000" dirty="0">
                <a:solidFill>
                  <a:schemeClr val="tx1"/>
                </a:solidFill>
              </a:rPr>
              <a:t>PRO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POSAL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142389" y="936875"/>
            <a:ext cx="2221783" cy="236792"/>
          </a:xfrm>
        </p:spPr>
        <p:txBody>
          <a:bodyPr>
            <a:noAutofit/>
          </a:bodyPr>
          <a:lstStyle/>
          <a:p>
            <a:pPr algn="dist"/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인치 투명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LCD </a:t>
            </a:r>
            <a:r>
              <a:rPr lang="ko-KR" altLang="en-US" sz="1000" dirty="0" err="1">
                <a:latin typeface="나눔바른고딕" pitchFamily="50" charset="-127"/>
                <a:ea typeface="나눔바른고딕" pitchFamily="50" charset="-127"/>
              </a:rPr>
              <a:t>쇼케이스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 냉장고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(25L)</a:t>
            </a:r>
            <a:endParaRPr lang="ko-KR" altLang="en-US" sz="1000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2942" y="2052004"/>
            <a:ext cx="385640" cy="0"/>
          </a:xfrm>
          <a:prstGeom prst="line">
            <a:avLst/>
          </a:prstGeom>
          <a:ln w="19050" cap="flat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5916" y="140677"/>
            <a:ext cx="869639" cy="71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" y="331030"/>
            <a:ext cx="882885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54190" y="1977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TRANS PARENT LCD </a:t>
            </a:r>
          </a:p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SHOWCASE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2182"/>
              </p:ext>
            </p:extLst>
          </p:nvPr>
        </p:nvGraphicFramePr>
        <p:xfrm>
          <a:off x="4838127" y="275205"/>
          <a:ext cx="4099135" cy="526227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75043"/>
                <a:gridCol w="2424092"/>
              </a:tblGrid>
              <a:tr h="25702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Product Highlights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9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  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• 17 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인치 투명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LCD </a:t>
                      </a:r>
                      <a:r>
                        <a:rPr lang="ko-KR" altLang="en-US" sz="8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쇼케이스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냉장고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9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  • 3:4 (1024X1280) / Full HD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영상 재상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Portrait Type)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9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  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• 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독일 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DANFOSS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 저소음 </a:t>
                      </a:r>
                      <a:r>
                        <a:rPr lang="ko-KR" altLang="en-US" sz="800" u="none" strike="noStrike" dirty="0" err="1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컴프레셔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적용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19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  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• 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결로 자동 증발 시스템 적용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13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　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702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LCD Display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1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Screen size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17 inch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Resolution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1024 X 1280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Viewing angle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80˚/80˚/85˚/85˚ (T/B/L/R)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Display color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16.7M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Contrast ratio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1000:1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Storage capacity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25L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Refrigerator internal temperature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5~15℃ (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하부 온도 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4~10℃) / 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실내온도 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25℃ 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조건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Functional Features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Video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1920 X 1080 (FHD)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Sound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5W Speaker X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Codec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RM/RMVB, H.264, MKV, AVI, TS, TRP, DIVX, WMV, MP4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Memory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USB * </a:t>
                      </a:r>
                      <a:r>
                        <a:rPr lang="en-US" sz="800" u="none" strike="noStrike" dirty="0" smtClean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Features Physical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6375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1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Dimensions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397(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폭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 X 471(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높이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 X 390(</a:t>
                      </a:r>
                      <a:r>
                        <a:rPr lang="ko-KR" alt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깊이</a:t>
                      </a:r>
                      <a:r>
                        <a:rPr lang="en-US" altLang="ko-KR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Weight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19Kg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Bodywork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Steel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Power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220V / 60hz ( 35.4W/h)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91253" marR="6375" marT="637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775388" y="221175"/>
            <a:ext cx="109855" cy="1098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87" y="1936169"/>
            <a:ext cx="3128773" cy="326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1" y="3046579"/>
            <a:ext cx="10781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인치</a:t>
            </a:r>
            <a:endParaRPr lang="en-US" altLang="ko-KR" sz="1200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냉장고형</a:t>
            </a:r>
            <a:endParaRPr lang="en-US" altLang="ko-KR" sz="1200" dirty="0" smtClean="0"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(25L)</a:t>
            </a:r>
            <a:endParaRPr lang="en-US" altLang="ko-KR" sz="1200" dirty="0">
              <a:latin typeface="나눔바른고딕" pitchFamily="50" charset="-127"/>
              <a:ea typeface="나눔바른고딕" pitchFamily="50" charset="-127"/>
            </a:endParaRPr>
          </a:p>
          <a:p>
            <a:endParaRPr lang="ko-KR" altLang="en-US" sz="1000" dirty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57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-1" y="5270555"/>
            <a:ext cx="9144001" cy="444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r>
              <a:rPr lang="en-US" altLang="ko-KR" dirty="0" smtClean="0"/>
              <a:t>5-1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2736376"/>
            <a:ext cx="992707" cy="195595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1000" dirty="0"/>
              <a:t>TRANS</a:t>
            </a:r>
            <a:br>
              <a:rPr lang="en-US" altLang="ko-KR" sz="1000" dirty="0"/>
            </a:br>
            <a:r>
              <a:rPr lang="en-US" altLang="ko-KR" sz="1000" dirty="0"/>
              <a:t>PARENT</a:t>
            </a:r>
            <a:br>
              <a:rPr lang="en-US" altLang="ko-KR" sz="1000" dirty="0"/>
            </a:br>
            <a:r>
              <a:rPr lang="en-US" altLang="ko-KR" sz="1000" dirty="0"/>
              <a:t>LCD </a:t>
            </a:r>
            <a:endParaRPr lang="en-US" altLang="ko-KR" sz="1000" dirty="0" smtClean="0"/>
          </a:p>
          <a:p>
            <a:r>
              <a:rPr lang="en-US" altLang="ko-KR" sz="1000" dirty="0">
                <a:solidFill>
                  <a:schemeClr val="tx1"/>
                </a:solidFill>
              </a:rPr>
              <a:t>PRO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POSAL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142389" y="936875"/>
            <a:ext cx="2221783" cy="236792"/>
          </a:xfrm>
        </p:spPr>
        <p:txBody>
          <a:bodyPr>
            <a:noAutofit/>
          </a:bodyPr>
          <a:lstStyle/>
          <a:p>
            <a:pPr algn="dist"/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인치 투명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LCD </a:t>
            </a:r>
            <a:r>
              <a:rPr lang="ko-KR" altLang="en-US" sz="1000" dirty="0" err="1">
                <a:latin typeface="나눔바른고딕" pitchFamily="50" charset="-127"/>
                <a:ea typeface="나눔바른고딕" pitchFamily="50" charset="-127"/>
              </a:rPr>
              <a:t>쇼케이스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 냉장고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(25L)</a:t>
            </a:r>
            <a:endParaRPr lang="ko-KR" altLang="en-US" sz="1000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2942" y="2052004"/>
            <a:ext cx="385640" cy="0"/>
          </a:xfrm>
          <a:prstGeom prst="line">
            <a:avLst/>
          </a:prstGeom>
          <a:ln w="19050" cap="flat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5916" y="140677"/>
            <a:ext cx="869639" cy="71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" y="331030"/>
            <a:ext cx="882885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54190" y="1977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TRANS PARENT LCD </a:t>
            </a:r>
          </a:p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SHOWCASE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75" y="2028151"/>
            <a:ext cx="2129015" cy="222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40" y="2066656"/>
            <a:ext cx="2037372" cy="214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76" y="2028151"/>
            <a:ext cx="2571358" cy="222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425742" y="4503674"/>
            <a:ext cx="2454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전원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ON (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자동으로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콘텐츠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재생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무한반복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3046579"/>
            <a:ext cx="10781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인치</a:t>
            </a:r>
            <a:endParaRPr lang="en-US" altLang="ko-KR" sz="1200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냉장고형</a:t>
            </a:r>
            <a:endParaRPr lang="en-US" altLang="ko-KR" sz="1200" dirty="0" smtClean="0"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(25L)</a:t>
            </a:r>
            <a:endParaRPr lang="en-US" altLang="ko-KR" sz="1200" dirty="0">
              <a:latin typeface="나눔바른고딕" pitchFamily="50" charset="-127"/>
              <a:ea typeface="나눔바른고딕" pitchFamily="50" charset="-127"/>
            </a:endParaRPr>
          </a:p>
          <a:p>
            <a:endParaRPr lang="ko-KR" altLang="en-US" sz="1000" dirty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7906" y="5319652"/>
            <a:ext cx="73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기성품 사용 가능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색상 변경 가능</a:t>
            </a:r>
            <a:r>
              <a:rPr lang="en-US" altLang="ko-KR" sz="1200" b="1" dirty="0">
                <a:latin typeface="나눔바른고딕 Light" pitchFamily="50" charset="-127"/>
                <a:ea typeface="나눔바른고딕 Light" pitchFamily="50" charset="-127"/>
              </a:rPr>
              <a:t>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사이즈 변경 가능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디자인  변경가능</a:t>
            </a:r>
            <a:endParaRPr lang="en-US" altLang="ko-KR" sz="1200" b="1" dirty="0" smtClean="0">
              <a:latin typeface="나눔바른고딕 Light" pitchFamily="50" charset="-127"/>
              <a:ea typeface="나눔바른고딕 Light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5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" y="5270555"/>
            <a:ext cx="9144000" cy="444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r>
              <a:rPr lang="en-US" altLang="ko-KR" dirty="0" smtClean="0"/>
              <a:t>5-2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2736376"/>
            <a:ext cx="992707" cy="195595"/>
          </a:xfrm>
        </p:spPr>
        <p:txBody>
          <a:bodyPr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1000" dirty="0"/>
              <a:t>TRANS</a:t>
            </a:r>
            <a:br>
              <a:rPr lang="en-US" altLang="ko-KR" sz="1000" dirty="0"/>
            </a:br>
            <a:r>
              <a:rPr lang="en-US" altLang="ko-KR" sz="1000" dirty="0"/>
              <a:t>PARENT</a:t>
            </a:r>
            <a:br>
              <a:rPr lang="en-US" altLang="ko-KR" sz="1000" dirty="0"/>
            </a:br>
            <a:r>
              <a:rPr lang="en-US" altLang="ko-KR" sz="1000" dirty="0"/>
              <a:t>LCD </a:t>
            </a:r>
            <a:endParaRPr lang="en-US" altLang="ko-KR" sz="1000" dirty="0" smtClean="0"/>
          </a:p>
          <a:p>
            <a:r>
              <a:rPr lang="en-US" altLang="ko-KR" sz="1000" dirty="0">
                <a:solidFill>
                  <a:schemeClr val="tx1"/>
                </a:solidFill>
              </a:rPr>
              <a:t>PRO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POSAL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142389" y="936875"/>
            <a:ext cx="2221783" cy="236792"/>
          </a:xfrm>
        </p:spPr>
        <p:txBody>
          <a:bodyPr>
            <a:noAutofit/>
          </a:bodyPr>
          <a:lstStyle/>
          <a:p>
            <a:pPr algn="dist"/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인치 투명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LCD </a:t>
            </a:r>
            <a:r>
              <a:rPr lang="ko-KR" altLang="en-US" sz="1000" dirty="0" err="1">
                <a:latin typeface="나눔바른고딕" pitchFamily="50" charset="-127"/>
                <a:ea typeface="나눔바른고딕" pitchFamily="50" charset="-127"/>
              </a:rPr>
              <a:t>쇼케이스</a:t>
            </a:r>
            <a:r>
              <a:rPr lang="ko-KR" altLang="en-US" sz="1000" dirty="0">
                <a:latin typeface="나눔바른고딕" pitchFamily="50" charset="-127"/>
                <a:ea typeface="나눔바른고딕" pitchFamily="50" charset="-127"/>
              </a:rPr>
              <a:t> 냉장고</a:t>
            </a:r>
            <a:r>
              <a:rPr lang="en-US" altLang="ko-KR" sz="1000" dirty="0">
                <a:latin typeface="나눔바른고딕" pitchFamily="50" charset="-127"/>
                <a:ea typeface="나눔바른고딕" pitchFamily="50" charset="-127"/>
              </a:rPr>
              <a:t>(25L)</a:t>
            </a:r>
            <a:endParaRPr lang="ko-KR" altLang="en-US" sz="1000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2942" y="2052004"/>
            <a:ext cx="385640" cy="0"/>
          </a:xfrm>
          <a:prstGeom prst="line">
            <a:avLst/>
          </a:prstGeom>
          <a:ln w="19050" cap="flat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95916" y="140677"/>
            <a:ext cx="869639" cy="71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" y="331030"/>
            <a:ext cx="882885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54190" y="1977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TRANS PARENT LCD </a:t>
            </a:r>
          </a:p>
          <a:p>
            <a:r>
              <a:rPr lang="en-US" altLang="ko-KR" sz="1600" dirty="0" smtClean="0">
                <a:latin typeface="Adobe 고딕 Std B" pitchFamily="34" charset="-127"/>
                <a:ea typeface="Adobe 고딕 Std B" pitchFamily="34" charset="-127"/>
              </a:rPr>
              <a:t>SHOWCASE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62" y="1804563"/>
            <a:ext cx="2182205" cy="26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99" y="1765290"/>
            <a:ext cx="2238782" cy="27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24" y="1804563"/>
            <a:ext cx="2265563" cy="27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72917" y="4778513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전원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OFF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0454" y="4770832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측</a:t>
            </a:r>
            <a:r>
              <a:rPr lang="ko-KR" altLang="en-US" sz="1000" dirty="0">
                <a:latin typeface="나눔고딕" pitchFamily="50" charset="-127"/>
                <a:ea typeface="나눔고딕" pitchFamily="50" charset="-127"/>
              </a:rPr>
              <a:t>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" y="3046579"/>
            <a:ext cx="10781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17</a:t>
            </a:r>
            <a:r>
              <a:rPr lang="ko-KR" altLang="en-US" sz="1200" dirty="0" smtClean="0">
                <a:solidFill>
                  <a:srgbClr val="FF0000"/>
                </a:solidFill>
                <a:latin typeface="나눔바른고딕" pitchFamily="50" charset="-127"/>
                <a:ea typeface="나눔바른고딕" pitchFamily="50" charset="-127"/>
              </a:rPr>
              <a:t>인치</a:t>
            </a:r>
            <a:endParaRPr lang="en-US" altLang="ko-KR" sz="1200" dirty="0" smtClean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냉장고형</a:t>
            </a:r>
            <a:endParaRPr lang="en-US" altLang="ko-KR" sz="1200" dirty="0" smtClean="0">
              <a:latin typeface="나눔바른고딕" pitchFamily="50" charset="-127"/>
              <a:ea typeface="나눔바른고딕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(25L)</a:t>
            </a:r>
            <a:endParaRPr lang="en-US" altLang="ko-KR" sz="1200" dirty="0">
              <a:latin typeface="나눔바른고딕" pitchFamily="50" charset="-127"/>
              <a:ea typeface="나눔바른고딕" pitchFamily="50" charset="-127"/>
            </a:endParaRPr>
          </a:p>
          <a:p>
            <a:endParaRPr lang="ko-KR" altLang="en-US" sz="1000" dirty="0">
              <a:solidFill>
                <a:srgbClr val="FF0000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7906" y="5319652"/>
            <a:ext cx="735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기성품 사용 가능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색상 변경 가능</a:t>
            </a:r>
            <a:r>
              <a:rPr lang="en-US" altLang="ko-KR" sz="1200" b="1" dirty="0">
                <a:latin typeface="나눔바른고딕 Light" pitchFamily="50" charset="-127"/>
                <a:ea typeface="나눔바른고딕 Light" pitchFamily="50" charset="-127"/>
              </a:rPr>
              <a:t>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사이즈 변경 가능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디자인  변경가능</a:t>
            </a:r>
            <a:endParaRPr lang="en-US" altLang="ko-KR" sz="1200" b="1" dirty="0" smtClean="0">
              <a:latin typeface="나눔바른고딕 Light" pitchFamily="50" charset="-127"/>
              <a:ea typeface="나눔바른고딕 Light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8805" y="4778513"/>
            <a:ext cx="2454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전원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ON (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자동으로 </a:t>
            </a:r>
            <a:r>
              <a:rPr lang="ko-KR" altLang="en-US" sz="1000" dirty="0" err="1" smtClean="0">
                <a:latin typeface="나눔고딕" pitchFamily="50" charset="-127"/>
                <a:ea typeface="나눔고딕" pitchFamily="50" charset="-127"/>
              </a:rPr>
              <a:t>콘텐츠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 재생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dirty="0" smtClean="0">
                <a:latin typeface="나눔고딕" pitchFamily="50" charset="-127"/>
                <a:ea typeface="나눔고딕" pitchFamily="50" charset="-127"/>
              </a:rPr>
              <a:t>무한반복</a:t>
            </a:r>
            <a:r>
              <a:rPr lang="en-US" altLang="ko-KR" sz="1000" dirty="0" smtClean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0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78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24" y="143956"/>
            <a:ext cx="845571" cy="2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1902" y="3853403"/>
            <a:ext cx="1547218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나눔바른고딕 UltraLight" pitchFamily="50" charset="-127"/>
                <a:ea typeface="나눔바른고딕 UltraLight" pitchFamily="50" charset="-127"/>
              </a:rPr>
              <a:t>화면을  클릭하시면</a:t>
            </a:r>
            <a:endParaRPr lang="en-US" altLang="ko-KR" dirty="0" smtClean="0">
              <a:latin typeface="나눔바른고딕 UltraLight" pitchFamily="50" charset="-127"/>
              <a:ea typeface="나눔바른고딕 UltraLight" pitchFamily="50" charset="-127"/>
            </a:endParaRPr>
          </a:p>
          <a:p>
            <a:r>
              <a:rPr lang="ko-KR" altLang="en-US" dirty="0" smtClean="0">
                <a:latin typeface="나눔바른고딕 UltraLight" pitchFamily="50" charset="-127"/>
                <a:ea typeface="나눔바른고딕 UltraLight" pitchFamily="50" charset="-127"/>
              </a:rPr>
              <a:t>영상이 재생됩니다</a:t>
            </a:r>
            <a:endParaRPr lang="ko-KR" altLang="en-US" dirty="0">
              <a:latin typeface="나눔바른고딕 UltraLight" pitchFamily="50" charset="-127"/>
              <a:ea typeface="나눔바른고딕 UltraLight" pitchFamily="50" charset="-127"/>
            </a:endParaRPr>
          </a:p>
        </p:txBody>
      </p:sp>
      <p:sp>
        <p:nvSpPr>
          <p:cNvPr id="7" name="TextBox 6">
            <a:hlinkClick r:id="rId4"/>
          </p:cNvPr>
          <p:cNvSpPr txBox="1"/>
          <p:nvPr/>
        </p:nvSpPr>
        <p:spPr>
          <a:xfrm>
            <a:off x="7127214" y="4377906"/>
            <a:ext cx="135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ko-KR" altLang="en-US" sz="1200" dirty="0" err="1" smtClean="0">
                <a:solidFill>
                  <a:srgbClr val="FF0000"/>
                </a:solidFill>
                <a:latin typeface="나눔바른고딕 UltraLight" pitchFamily="50" charset="-127"/>
                <a:ea typeface="나눔바른고딕 UltraLight" pitchFamily="50" charset="-127"/>
              </a:rPr>
              <a:t>유튜브에서</a:t>
            </a:r>
            <a:r>
              <a:rPr lang="ko-KR" altLang="en-US" sz="1200" dirty="0" smtClean="0">
                <a:solidFill>
                  <a:srgbClr val="FF0000"/>
                </a:solidFill>
                <a:latin typeface="나눔바른고딕 UltraLight" pitchFamily="50" charset="-127"/>
                <a:ea typeface="나눔바른고딕 UltraLight" pitchFamily="50" charset="-127"/>
              </a:rPr>
              <a:t> 보기</a:t>
            </a:r>
            <a:endParaRPr lang="en-US" altLang="ko-KR" sz="1200" dirty="0" smtClean="0">
              <a:solidFill>
                <a:srgbClr val="FF0000"/>
              </a:solidFill>
              <a:latin typeface="나눔바른고딕 UltraLight" pitchFamily="50" charset="-127"/>
              <a:ea typeface="나눔바른고딕 UltraLight" pitchFamily="50" charset="-127"/>
            </a:endParaRPr>
          </a:p>
        </p:txBody>
      </p:sp>
      <p:pic>
        <p:nvPicPr>
          <p:cNvPr id="4" name="zUMxvQ2WlEg&amp;hl=ko_KR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5736" y="609666"/>
            <a:ext cx="5616935" cy="421270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" y="5270555"/>
            <a:ext cx="9144000" cy="444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4619" y="5319652"/>
            <a:ext cx="824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기성품 사용 가능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색상 변경 가능</a:t>
            </a:r>
            <a:r>
              <a:rPr lang="en-US" altLang="ko-KR" sz="1200" b="1" dirty="0">
                <a:latin typeface="나눔바른고딕 Light" pitchFamily="50" charset="-127"/>
                <a:ea typeface="나눔바른고딕 Light" pitchFamily="50" charset="-127"/>
              </a:rPr>
              <a:t>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사이즈 변경 가능 </a:t>
            </a:r>
            <a:r>
              <a:rPr lang="en-US" altLang="ko-KR" sz="1200" b="1" dirty="0" smtClean="0">
                <a:latin typeface="나눔바른고딕 Light" pitchFamily="50" charset="-127"/>
                <a:ea typeface="나눔바른고딕 Light" pitchFamily="50" charset="-127"/>
              </a:rPr>
              <a:t>/ </a:t>
            </a:r>
            <a:r>
              <a:rPr lang="ko-KR" altLang="en-US" sz="1200" b="1" dirty="0" smtClean="0">
                <a:latin typeface="나눔바른고딕 Light" pitchFamily="50" charset="-127"/>
                <a:ea typeface="나눔바른고딕 Light" pitchFamily="50" charset="-127"/>
              </a:rPr>
              <a:t>디자인  변경가능</a:t>
            </a:r>
            <a:endParaRPr lang="en-US" altLang="ko-KR" sz="1200" b="1" dirty="0" smtClean="0">
              <a:latin typeface="나눔바른고딕 Light" pitchFamily="50" charset="-127"/>
              <a:ea typeface="나눔바른고딕 Light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06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6196" y="5135824"/>
            <a:ext cx="821854" cy="189042"/>
          </a:xfrm>
        </p:spPr>
        <p:txBody>
          <a:bodyPr/>
          <a:lstStyle/>
          <a:p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06" y="5475688"/>
            <a:ext cx="784034" cy="173822"/>
          </a:xfrm>
        </p:spPr>
        <p:txBody>
          <a:bodyPr/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z="1000" dirty="0"/>
              <a:t>TRANS</a:t>
            </a:r>
            <a:br>
              <a:rPr lang="en-US" altLang="ko-KR" sz="1000" dirty="0"/>
            </a:br>
            <a:r>
              <a:rPr lang="en-US" altLang="ko-KR" sz="1000" dirty="0"/>
              <a:t>PARENT</a:t>
            </a:r>
            <a:br>
              <a:rPr lang="en-US" altLang="ko-KR" sz="1000" dirty="0"/>
            </a:br>
            <a:r>
              <a:rPr lang="en-US" altLang="ko-KR" sz="1000" dirty="0"/>
              <a:t>LCD </a:t>
            </a:r>
            <a:endParaRPr lang="en-US" altLang="ko-KR" sz="1000" dirty="0" smtClean="0"/>
          </a:p>
          <a:p>
            <a:r>
              <a:rPr lang="en-US" altLang="ko-KR" sz="1000" dirty="0">
                <a:solidFill>
                  <a:schemeClr val="tx1"/>
                </a:solidFill>
              </a:rPr>
              <a:t>PRO</a:t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POSAL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916" y="140677"/>
            <a:ext cx="869639" cy="71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admin\Desktop\문서\#_회사로고_AI_사이즈별\logo_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" y="331030"/>
            <a:ext cx="882885" cy="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82611" y="860199"/>
            <a:ext cx="3165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Guide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82611" y="5490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latin typeface="Adobe 고딕 Std B" pitchFamily="34" charset="-127"/>
                <a:ea typeface="Adobe 고딕 Std B" pitchFamily="34" charset="-127"/>
              </a:rPr>
              <a:t>TRANS PARENT LCD </a:t>
            </a:r>
            <a:r>
              <a:rPr lang="en-US" altLang="ko-KR" sz="1400" dirty="0" smtClean="0">
                <a:latin typeface="Adobe 고딕 Std B" pitchFamily="34" charset="-127"/>
                <a:ea typeface="Adobe 고딕 Std B" pitchFamily="34" charset="-127"/>
              </a:rPr>
              <a:t>SHOWCASE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71" y="785483"/>
            <a:ext cx="3482751" cy="21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82" y="785483"/>
            <a:ext cx="1910436" cy="401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46" y="3082242"/>
            <a:ext cx="583901" cy="14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14" y="3333175"/>
            <a:ext cx="2356419" cy="221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31" y="2298655"/>
            <a:ext cx="1682382" cy="206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-LCD_manual_170303_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">
      <a:majorFont>
        <a:latin typeface="KoPub돋움체 Bold"/>
        <a:ea typeface="KoPub돋움체 Bold"/>
        <a:cs typeface=""/>
      </a:majorFont>
      <a:minorFont>
        <a:latin typeface="KoPub돋움체 Light"/>
        <a:ea typeface="KoPub돋움체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T-LCD_manual_170303_2</Template>
  <TotalTime>109</TotalTime>
  <Words>362</Words>
  <Application>Microsoft Office PowerPoint</Application>
  <PresentationFormat>화면 슬라이드 쇼(16:10)</PresentationFormat>
  <Paragraphs>138</Paragraphs>
  <Slides>12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T-LCD_manual_170303_2</vt:lpstr>
      <vt:lpstr>TRANS PARENT LCD PRO POSAL</vt:lpstr>
      <vt:lpstr>PowerPoint 프레젠테이션</vt:lpstr>
      <vt:lpstr>PowerPoint 프레젠테이션</vt:lpstr>
      <vt:lpstr>PRO DUCT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DROW ING</vt:lpstr>
      <vt:lpstr>PowerPoint 프레젠테이션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 PARENT LCD PRO POSAL</dc:title>
  <dc:creator>admin</dc:creator>
  <cp:lastModifiedBy>admin</cp:lastModifiedBy>
  <cp:revision>12</cp:revision>
  <dcterms:created xsi:type="dcterms:W3CDTF">2017-03-03T09:07:47Z</dcterms:created>
  <dcterms:modified xsi:type="dcterms:W3CDTF">2017-04-06T04:44:42Z</dcterms:modified>
</cp:coreProperties>
</file>