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51" r:id="rId1"/>
  </p:sldMasterIdLst>
  <p:notesMasterIdLst>
    <p:notesMasterId r:id="rId13"/>
  </p:notesMasterIdLst>
  <p:handoutMasterIdLst>
    <p:handoutMasterId r:id="rId14"/>
  </p:handoutMasterIdLst>
  <p:sldIdLst>
    <p:sldId id="256" r:id="rId2"/>
    <p:sldId id="281" r:id="rId3"/>
    <p:sldId id="282" r:id="rId4"/>
    <p:sldId id="275" r:id="rId5"/>
    <p:sldId id="272" r:id="rId6"/>
    <p:sldId id="285" r:id="rId7"/>
    <p:sldId id="284" r:id="rId8"/>
    <p:sldId id="283" r:id="rId9"/>
    <p:sldId id="290" r:id="rId10"/>
    <p:sldId id="289" r:id="rId11"/>
    <p:sldId id="270" r:id="rId12"/>
  </p:sldIdLst>
  <p:sldSz cx="9144000" cy="5715000" type="screen16x10"/>
  <p:notesSz cx="6858000" cy="9144000"/>
  <p:defaultTextStyle>
    <a:defPPr>
      <a:defRPr lang="ko-KR"/>
    </a:defPPr>
    <a:lvl1pPr marL="0" algn="l" defTabSz="713232" rtl="0" eaLnBrk="1" latinLnBrk="1" hangingPunct="1">
      <a:defRPr sz="1404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1" hangingPunct="1">
      <a:defRPr sz="1404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1" hangingPunct="1">
      <a:defRPr sz="1404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1" hangingPunct="1">
      <a:defRPr sz="1404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1" hangingPunct="1">
      <a:defRPr sz="1404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1" hangingPunct="1">
      <a:defRPr sz="1404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1" hangingPunct="1">
      <a:defRPr sz="1404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1" hangingPunct="1">
      <a:defRPr sz="1404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1" hangingPunct="1">
      <a:defRPr sz="140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80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D5F4FF"/>
    <a:srgbClr val="FFFFFF"/>
    <a:srgbClr val="A7E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4" autoAdjust="0"/>
    <p:restoredTop sz="97926" autoAdjust="0"/>
  </p:normalViewPr>
  <p:slideViewPr>
    <p:cSldViewPr snapToGrid="0">
      <p:cViewPr>
        <p:scale>
          <a:sx n="106" d="100"/>
          <a:sy n="106" d="100"/>
        </p:scale>
        <p:origin x="-1680" y="-552"/>
      </p:cViewPr>
      <p:guideLst>
        <p:guide orient="horz" pos="180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124" d="100"/>
          <a:sy n="124" d="100"/>
        </p:scale>
        <p:origin x="400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35913-028A-4E2A-BC3D-A5A8846A166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92989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CC557F-AE2A-47A1-AB76-E84F30C44025}" type="datetimeFigureOut">
              <a:rPr lang="ko-KR" altLang="en-US" smtClean="0"/>
              <a:t>2017-04-05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3E4A6C-B724-4C6A-B3B5-56DF997E20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7119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49980" y="1409701"/>
            <a:ext cx="1844040" cy="2720338"/>
          </a:xfrm>
          <a:solidFill>
            <a:schemeClr val="bg1"/>
          </a:solidFill>
          <a:ln w="25400">
            <a:solidFill>
              <a:srgbClr val="FF0000"/>
            </a:solidFill>
          </a:ln>
        </p:spPr>
        <p:txBody>
          <a:bodyPr vert="horz" lIns="180000" tIns="45720" rIns="180000" bIns="45720" rtlCol="0" anchor="ctr">
            <a:noAutofit/>
          </a:bodyPr>
          <a:lstStyle>
            <a:lvl1pPr>
              <a:defRPr lang="en-US" sz="2800" kern="1200" spc="-70" baseline="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FF0000"/>
                </a:solidFill>
                <a:latin typeface="+mj-ea"/>
                <a:ea typeface="+mj-ea"/>
                <a:cs typeface="+mj-cs"/>
              </a:defRPr>
            </a:lvl1pPr>
          </a:lstStyle>
          <a:p>
            <a:pPr lvl="0" algn="dist">
              <a:lnSpc>
                <a:spcPct val="150000"/>
              </a:lnSpc>
            </a:pPr>
            <a:r>
              <a:rPr lang="en-US" altLang="ko-KR" dirty="0" smtClean="0"/>
              <a:t>PURE</a:t>
            </a:r>
            <a:br>
              <a:rPr lang="en-US" altLang="ko-KR" dirty="0" smtClean="0"/>
            </a:br>
            <a:r>
              <a:rPr lang="en-US" altLang="ko-KR" dirty="0" smtClean="0"/>
              <a:t>RED+</a:t>
            </a:r>
            <a:br>
              <a:rPr lang="en-US" altLang="ko-KR" dirty="0" smtClean="0"/>
            </a:br>
            <a:r>
              <a:rPr lang="en-US" altLang="ko-KR" dirty="0" smtClean="0"/>
              <a:t>WHITE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49980" y="4231792"/>
            <a:ext cx="1844040" cy="304271"/>
          </a:xfrm>
        </p:spPr>
        <p:txBody>
          <a:bodyPr/>
          <a:lstStyle/>
          <a:p>
            <a:r>
              <a:rPr lang="en-US" altLang="ko-KR" smtClean="0"/>
              <a:t>TEAM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7992960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180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 Placeholder 35"/>
          <p:cNvSpPr>
            <a:spLocks noGrp="1"/>
          </p:cNvSpPr>
          <p:nvPr>
            <p:ph type="body" sz="quarter" idx="15" hasCustomPrompt="1"/>
          </p:nvPr>
        </p:nvSpPr>
        <p:spPr>
          <a:xfrm>
            <a:off x="1142390" y="993359"/>
            <a:ext cx="1395070" cy="215265"/>
          </a:xfrm>
          <a:solidFill>
            <a:schemeClr val="tx1">
              <a:lumMod val="50000"/>
              <a:lumOff val="50000"/>
            </a:schemeClr>
          </a:solidFill>
          <a:ln w="6350">
            <a:solidFill>
              <a:schemeClr val="bg1">
                <a:lumMod val="95000"/>
              </a:schemeClr>
            </a:solidFill>
          </a:ln>
        </p:spPr>
        <p:txBody>
          <a:bodyPr anchor="ctr">
            <a:normAutofit/>
          </a:bodyPr>
          <a:lstStyle>
            <a:lvl1pPr marL="0" indent="0" algn="l">
              <a:buNone/>
              <a:defRPr lang="en-US" altLang="ko-KR" sz="1400" kern="1200" spc="-7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en-US" altLang="ko-KR" dirty="0" smtClean="0"/>
              <a:t>SUBTITLE HERE</a:t>
            </a:r>
          </a:p>
        </p:txBody>
      </p:sp>
      <p:sp>
        <p:nvSpPr>
          <p:cNvPr id="15" name="Rectangle 14"/>
          <p:cNvSpPr/>
          <p:nvPr userDrawn="1"/>
        </p:nvSpPr>
        <p:spPr>
          <a:xfrm>
            <a:off x="-1265" y="0"/>
            <a:ext cx="993971" cy="5715000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0" y="0"/>
            <a:ext cx="992706" cy="992706"/>
            <a:chOff x="0" y="0"/>
            <a:chExt cx="992706" cy="992706"/>
          </a:xfrm>
        </p:grpSpPr>
        <p:cxnSp>
          <p:nvCxnSpPr>
            <p:cNvPr id="7" name="Straight Connector 6"/>
            <p:cNvCxnSpPr/>
            <p:nvPr userDrawn="1"/>
          </p:nvCxnSpPr>
          <p:spPr>
            <a:xfrm>
              <a:off x="0" y="0"/>
              <a:ext cx="186922" cy="186922"/>
            </a:xfrm>
            <a:prstGeom prst="line">
              <a:avLst/>
            </a:prstGeom>
            <a:ln w="9525" cap="sq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angle 7"/>
            <p:cNvSpPr/>
            <p:nvPr userDrawn="1"/>
          </p:nvSpPr>
          <p:spPr>
            <a:xfrm>
              <a:off x="149868" y="149868"/>
              <a:ext cx="692970" cy="69297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 smtClean="0">
                  <a:latin typeface="Agency FB" panose="020B0503020202020204" pitchFamily="34" charset="0"/>
                </a:rPr>
                <a:t>LOGO</a:t>
              </a:r>
            </a:p>
            <a:p>
              <a:pPr algn="ctr"/>
              <a:r>
                <a:rPr lang="en-US" altLang="ko-KR" sz="1800" dirty="0" smtClean="0">
                  <a:latin typeface="Agency FB" panose="020B0503020202020204" pitchFamily="34" charset="0"/>
                </a:rPr>
                <a:t>HERE</a:t>
              </a:r>
              <a:endParaRPr lang="ko-KR" altLang="en-US" sz="1800" dirty="0">
                <a:latin typeface="Agency FB" panose="020B0503020202020204" pitchFamily="34" charset="0"/>
              </a:endParaRPr>
            </a:p>
          </p:txBody>
        </p:sp>
        <p:cxnSp>
          <p:nvCxnSpPr>
            <p:cNvPr id="12" name="Straight Connector 11"/>
            <p:cNvCxnSpPr/>
            <p:nvPr userDrawn="1"/>
          </p:nvCxnSpPr>
          <p:spPr>
            <a:xfrm>
              <a:off x="805784" y="805784"/>
              <a:ext cx="186922" cy="186922"/>
            </a:xfrm>
            <a:prstGeom prst="line">
              <a:avLst/>
            </a:prstGeom>
            <a:ln w="9525" cap="sq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42574" y="123652"/>
            <a:ext cx="7869848" cy="790748"/>
          </a:xfrm>
        </p:spPr>
        <p:txBody>
          <a:bodyPr lIns="0">
            <a:normAutofit/>
          </a:bodyPr>
          <a:lstStyle>
            <a:lvl1pPr>
              <a:defRPr sz="2500"/>
            </a:lvl1pPr>
          </a:lstStyle>
          <a:p>
            <a:r>
              <a:rPr lang="en-US" altLang="ko-KR" dirty="0" smtClean="0"/>
              <a:t>Click to edit </a:t>
            </a:r>
            <a:br>
              <a:rPr lang="en-US" altLang="ko-KR" dirty="0" smtClean="0"/>
            </a:br>
            <a:r>
              <a:rPr lang="en-US" altLang="ko-KR" dirty="0" smtClean="0"/>
              <a:t>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2390" y="1424940"/>
            <a:ext cx="7869848" cy="4137659"/>
          </a:xfrm>
          <a:noFill/>
          <a:ln w="6350">
            <a:solidFill>
              <a:schemeClr val="bg1">
                <a:lumMod val="95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altLang="ko-KR" sz="1400" dirty="0" smtClean="0"/>
            </a:lvl1pPr>
            <a:lvl2pPr>
              <a:defRPr lang="en-US" altLang="ko-KR" dirty="0" smtClean="0"/>
            </a:lvl2pPr>
          </a:lstStyle>
          <a:p>
            <a:pPr marL="0" lvl="0" indent="0">
              <a:buNone/>
            </a:pPr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6196" y="5196784"/>
            <a:ext cx="821854" cy="189042"/>
          </a:xfrm>
        </p:spPr>
        <p:txBody>
          <a:bodyPr/>
          <a:lstStyle>
            <a:lvl1pPr algn="dist">
              <a:defRPr lang="en-US" altLang="ko-KR" sz="600" kern="1200" spc="-7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 UltraLight" panose="020B0603020101020101" pitchFamily="50" charset="-127"/>
                <a:ea typeface="나눔바른고딕 UltraLight" panose="020B0603020101020101" pitchFamily="50" charset="-127"/>
                <a:cs typeface="+mn-cs"/>
              </a:defRPr>
            </a:lvl1pPr>
          </a:lstStyle>
          <a:p>
            <a:r>
              <a:rPr lang="en-US" dirty="0" smtClean="0"/>
              <a:t>ADSTOREPOST.COM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106" y="5445986"/>
            <a:ext cx="784034" cy="173822"/>
          </a:xfrm>
        </p:spPr>
        <p:txBody>
          <a:bodyPr/>
          <a:lstStyle>
            <a:lvl1pPr algn="ctr">
              <a:defRPr sz="900">
                <a:latin typeface="나눔바른고딕 UltraLight" panose="020B0603020101020101" pitchFamily="50" charset="-127"/>
                <a:ea typeface="나눔바른고딕 UltraLight" panose="020B0603020101020101" pitchFamily="50" charset="-127"/>
              </a:defRPr>
            </a:lvl1pPr>
          </a:lstStyle>
          <a:p>
            <a:fld id="{863A6E7C-90AF-45A6-BFA5-9A43259AAFAA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993824" y="0"/>
            <a:ext cx="0" cy="571500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2783029"/>
            <a:ext cx="992707" cy="148942"/>
          </a:xfrm>
          <a:solidFill>
            <a:schemeClr val="tx1">
              <a:lumMod val="50000"/>
              <a:lumOff val="50000"/>
            </a:schemeClr>
          </a:solidFill>
        </p:spPr>
        <p:txBody>
          <a:bodyPr vert="horz" lIns="36000" tIns="45720" rIns="36000" bIns="45720" rtlCol="0" anchor="ctr">
            <a:noAutofit/>
          </a:bodyPr>
          <a:lstStyle>
            <a:lvl1pPr marL="0" indent="0">
              <a:buNone/>
              <a:defRPr lang="ko-KR" altLang="en-US" sz="1000" dirty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171450" lvl="0" indent="-171450" algn="ctr"/>
            <a:r>
              <a:rPr lang="en-US" altLang="ko-KR" dirty="0" smtClean="0"/>
              <a:t>CONTENTS</a:t>
            </a:r>
            <a:endParaRPr lang="ko-KR" altLang="en-US" dirty="0"/>
          </a:p>
        </p:txBody>
      </p:sp>
      <p:sp>
        <p:nvSpPr>
          <p:cNvPr id="42" name="Text Placeholder 41"/>
          <p:cNvSpPr>
            <a:spLocks noGrp="1"/>
          </p:cNvSpPr>
          <p:nvPr>
            <p:ph type="body" sz="quarter" idx="14" hasCustomPrompt="1"/>
          </p:nvPr>
        </p:nvSpPr>
        <p:spPr>
          <a:xfrm>
            <a:off x="149868" y="992188"/>
            <a:ext cx="692970" cy="1465090"/>
          </a:xfrm>
        </p:spPr>
        <p:txBody>
          <a:bodyPr lIns="36000" rIns="36000">
            <a:noAutofit/>
          </a:bodyPr>
          <a:lstStyle>
            <a:lvl1pPr marL="0" indent="0" algn="dist">
              <a:buNone/>
              <a:defRPr sz="110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rgbClr val="FF0000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ko-KR" dirty="0" smtClean="0"/>
              <a:t>TEXT</a:t>
            </a:r>
          </a:p>
          <a:p>
            <a:pPr lvl="0"/>
            <a:r>
              <a:rPr lang="en-US" altLang="ko-KR" dirty="0" smtClean="0"/>
              <a:t>TYPE</a:t>
            </a:r>
          </a:p>
          <a:p>
            <a:pPr lvl="0"/>
            <a:r>
              <a:rPr lang="en-US" altLang="ko-KR" dirty="0" smtClean="0"/>
              <a:t>HERE</a:t>
            </a:r>
            <a:endParaRPr lang="ko-KR" altLang="en-US" dirty="0"/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316643" y="5403255"/>
            <a:ext cx="385640" cy="0"/>
          </a:xfrm>
          <a:prstGeom prst="line">
            <a:avLst/>
          </a:prstGeom>
          <a:ln w="19050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 userDrawn="1"/>
        </p:nvCxnSpPr>
        <p:spPr>
          <a:xfrm>
            <a:off x="1152726" y="1297110"/>
            <a:ext cx="157914" cy="0"/>
          </a:xfrm>
          <a:prstGeom prst="line">
            <a:avLst/>
          </a:prstGeom>
          <a:ln w="19050">
            <a:solidFill>
              <a:srgbClr val="FF0000"/>
            </a:solidFill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0224300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180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4572000" cy="5715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 dirty="0">
              <a:latin typeface="Agency FB" panose="020B0503020202020204" pitchFamily="34" charset="0"/>
            </a:endParaRPr>
          </a:p>
        </p:txBody>
      </p:sp>
      <p:sp>
        <p:nvSpPr>
          <p:cNvPr id="13" name="Title 12"/>
          <p:cNvSpPr>
            <a:spLocks noGrp="1"/>
          </p:cNvSpPr>
          <p:nvPr>
            <p:ph type="title" hasCustomPrompt="1"/>
          </p:nvPr>
        </p:nvSpPr>
        <p:spPr>
          <a:xfrm>
            <a:off x="1812378" y="2385060"/>
            <a:ext cx="947244" cy="944880"/>
          </a:xfrm>
          <a:solidFill>
            <a:schemeClr val="bg1"/>
          </a:solidFill>
          <a:ln w="34925">
            <a:solidFill>
              <a:srgbClr val="FF0000"/>
            </a:solidFill>
            <a:miter lim="800000"/>
          </a:ln>
        </p:spPr>
        <p:txBody>
          <a:bodyPr lIns="180000" tIns="0" rIns="180000" bIns="0">
            <a:normAutofit/>
          </a:bodyPr>
          <a:lstStyle>
            <a:lvl1pPr algn="dist">
              <a:defRPr sz="1050">
                <a:solidFill>
                  <a:srgbClr val="FF0000"/>
                </a:solidFill>
                <a:latin typeface="+mj-ea"/>
                <a:ea typeface="+mj-ea"/>
              </a:defRPr>
            </a:lvl1pPr>
          </a:lstStyle>
          <a:p>
            <a:r>
              <a:rPr lang="en-US" altLang="ko-KR" dirty="0" smtClean="0"/>
              <a:t>IN.</a:t>
            </a:r>
            <a:br>
              <a:rPr lang="en-US" altLang="ko-KR" dirty="0" smtClean="0"/>
            </a:br>
            <a:r>
              <a:rPr lang="en-US" altLang="ko-KR" dirty="0" smtClean="0"/>
              <a:t>D.E</a:t>
            </a:r>
            <a:br>
              <a:rPr lang="en-US" altLang="ko-KR" dirty="0" smtClean="0"/>
            </a:br>
            <a:r>
              <a:rPr lang="en-US" altLang="ko-KR" dirty="0" smtClean="0"/>
              <a:t>..X</a:t>
            </a:r>
            <a:endParaRPr lang="ko-KR" alt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 hasCustomPrompt="1"/>
          </p:nvPr>
        </p:nvSpPr>
        <p:spPr>
          <a:xfrm>
            <a:off x="5957570" y="2293575"/>
            <a:ext cx="2006600" cy="1127125"/>
          </a:xfrm>
        </p:spPr>
        <p:txBody>
          <a:bodyPr anchor="ctr">
            <a:normAutofit/>
          </a:bodyPr>
          <a:lstStyle>
            <a:lvl1pPr marL="0" indent="0" algn="dist">
              <a:buNone/>
              <a:defRPr sz="1000" baseline="0"/>
            </a:lvl1pPr>
          </a:lstStyle>
          <a:p>
            <a:pPr lvl="0"/>
            <a:r>
              <a:rPr lang="en-US" altLang="ko-KR" dirty="0" smtClean="0"/>
              <a:t>CONTENTS TITLE</a:t>
            </a:r>
          </a:p>
        </p:txBody>
      </p:sp>
    </p:spTree>
    <p:extLst>
      <p:ext uri="{BB962C8B-B14F-4D97-AF65-F5344CB8AC3E}">
        <p14:creationId xmlns:p14="http://schemas.microsoft.com/office/powerpoint/2010/main" val="360091142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180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dirty="0" smtClean="0"/>
              <a:t>Edit Master text styles</a:t>
            </a:r>
          </a:p>
          <a:p>
            <a:pPr lvl="1"/>
            <a:r>
              <a:rPr lang="en-US" altLang="ko-KR" dirty="0" smtClean="0"/>
              <a:t>Second level</a:t>
            </a:r>
          </a:p>
          <a:p>
            <a:pPr lvl="2"/>
            <a:r>
              <a:rPr lang="en-US" altLang="ko-KR" dirty="0" smtClean="0"/>
              <a:t>Third level</a:t>
            </a:r>
          </a:p>
          <a:p>
            <a:pPr lvl="3"/>
            <a:r>
              <a:rPr lang="en-US" altLang="ko-KR" dirty="0" smtClean="0"/>
              <a:t>Fourth level</a:t>
            </a:r>
          </a:p>
          <a:p>
            <a:pPr lvl="4"/>
            <a:r>
              <a:rPr lang="en-US" altLang="ko-KR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spc="-70" baseline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ko-KR" dirty="0" smtClean="0"/>
              <a:t>ADSTOREPOST.COM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spc="-70" baseline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63A6E7C-90AF-45A6-BFA5-9A43259AAFA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4736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5" r:id="rId3"/>
  </p:sldLayoutIdLst>
  <p:hf hd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 spc="-70" baseline="0">
          <a:ln>
            <a:solidFill>
              <a:schemeClr val="accent1">
                <a:alpha val="0"/>
              </a:schemeClr>
            </a:solidFill>
          </a:ln>
          <a:solidFill>
            <a:schemeClr val="tx1">
              <a:lumMod val="65000"/>
              <a:lumOff val="35000"/>
            </a:schemeClr>
          </a:solidFill>
          <a:latin typeface="Agency FB" panose="020B0503020202020204" pitchFamily="34" charset="0"/>
          <a:ea typeface="나눔바른고딕 UltraLight" panose="020B0603020101020101" pitchFamily="50" charset="-127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 spc="-70" baseline="0">
          <a:ln>
            <a:solidFill>
              <a:schemeClr val="accent1">
                <a:alpha val="0"/>
              </a:schemeClr>
            </a:solidFill>
          </a:ln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 spc="-70" baseline="0">
          <a:ln>
            <a:solidFill>
              <a:schemeClr val="accent1">
                <a:alpha val="0"/>
              </a:schemeClr>
            </a:solidFill>
          </a:ln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 spc="-70" baseline="0">
          <a:ln>
            <a:solidFill>
              <a:schemeClr val="accent1">
                <a:alpha val="0"/>
              </a:schemeClr>
            </a:solidFill>
          </a:ln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 spc="-70" baseline="0">
          <a:ln>
            <a:solidFill>
              <a:schemeClr val="accent1">
                <a:alpha val="0"/>
              </a:schemeClr>
            </a:solidFill>
          </a:ln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 spc="-70" baseline="0">
          <a:ln>
            <a:solidFill>
              <a:schemeClr val="accent1">
                <a:alpha val="0"/>
              </a:schemeClr>
            </a:solidFill>
          </a:ln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ideo" Target="http://www.youtube.com/v/3dZH5f6ACno&amp;hl=ko_KR" TargetMode="External"/><Relationship Id="rId5" Type="http://schemas.openxmlformats.org/officeDocument/2006/relationships/image" Target="../media/image6.png"/><Relationship Id="rId4" Type="http://schemas.openxmlformats.org/officeDocument/2006/relationships/hyperlink" Target="https://youtu.be/3dZH5f6ACno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1250" y="1454156"/>
            <a:ext cx="1841500" cy="2586567"/>
          </a:xfrm>
          <a:solidFill>
            <a:schemeClr val="bg1"/>
          </a:solidFill>
          <a:ln w="25400">
            <a:solidFill>
              <a:srgbClr val="FF0000"/>
            </a:solidFill>
          </a:ln>
        </p:spPr>
        <p:txBody>
          <a:bodyPr lIns="180000" rIns="180000" anchor="ctr">
            <a:no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1200" b="1" dirty="0" smtClean="0">
                <a:solidFill>
                  <a:schemeClr val="tx1"/>
                </a:solidFill>
                <a:latin typeface="+mj-lt"/>
              </a:rPr>
              <a:t>TRANS</a:t>
            </a:r>
            <a:br>
              <a:rPr lang="en-US" altLang="ko-KR" sz="1200" b="1" dirty="0" smtClean="0">
                <a:solidFill>
                  <a:schemeClr val="tx1"/>
                </a:solidFill>
                <a:latin typeface="+mj-lt"/>
              </a:rPr>
            </a:br>
            <a:r>
              <a:rPr lang="en-US" altLang="ko-KR" sz="1200" b="1" dirty="0" smtClean="0">
                <a:solidFill>
                  <a:schemeClr val="tx1"/>
                </a:solidFill>
                <a:latin typeface="+mj-lt"/>
              </a:rPr>
              <a:t>PARENT</a:t>
            </a:r>
            <a:br>
              <a:rPr lang="en-US" altLang="ko-KR" sz="1200" b="1" dirty="0" smtClean="0">
                <a:solidFill>
                  <a:schemeClr val="tx1"/>
                </a:solidFill>
                <a:latin typeface="+mj-lt"/>
              </a:rPr>
            </a:br>
            <a:r>
              <a:rPr lang="en-US" altLang="ko-KR" sz="1200" b="1" dirty="0" smtClean="0">
                <a:solidFill>
                  <a:schemeClr val="tx1"/>
                </a:solidFill>
                <a:latin typeface="+mj-lt"/>
              </a:rPr>
              <a:t>LCD</a:t>
            </a:r>
            <a:r>
              <a:rPr lang="en-US" altLang="ko-KR" sz="28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/>
            </a:r>
            <a:br>
              <a:rPr lang="en-US" altLang="ko-KR" sz="28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</a:br>
            <a:r>
              <a:rPr lang="en-US" altLang="ko-KR" sz="2800" dirty="0" smtClean="0">
                <a:solidFill>
                  <a:srgbClr val="FF0000"/>
                </a:solidFill>
                <a:latin typeface="+mj-lt"/>
              </a:rPr>
              <a:t>PRO</a:t>
            </a:r>
            <a:br>
              <a:rPr lang="en-US" altLang="ko-KR" sz="2800" dirty="0" smtClean="0">
                <a:solidFill>
                  <a:srgbClr val="FF0000"/>
                </a:solidFill>
                <a:latin typeface="+mj-lt"/>
              </a:rPr>
            </a:br>
            <a:r>
              <a:rPr lang="en-US" altLang="ko-KR" dirty="0" smtClean="0">
                <a:latin typeface="+mj-lt"/>
              </a:rPr>
              <a:t>POSAL</a:t>
            </a:r>
            <a:endParaRPr lang="ko-KR" altLang="en-US" sz="28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3651250" y="4158998"/>
            <a:ext cx="1841500" cy="330452"/>
          </a:xfrm>
        </p:spPr>
        <p:txBody>
          <a:bodyPr anchor="ctr">
            <a:normAutofit/>
          </a:bodyPr>
          <a:lstStyle/>
          <a:p>
            <a:pPr marL="0" indent="0" algn="dist">
              <a:buNone/>
            </a:pPr>
            <a:r>
              <a:rPr lang="en-US" altLang="ko-KR" sz="900" b="1" dirty="0" smtClean="0">
                <a:solidFill>
                  <a:schemeClr val="tx1"/>
                </a:solidFill>
                <a:latin typeface="+mj-ea"/>
                <a:ea typeface="+mj-ea"/>
                <a:cs typeface="+mj-cs"/>
              </a:rPr>
              <a:t>TOP-TECH CO., LTD</a:t>
            </a:r>
            <a:endParaRPr lang="ko-KR" altLang="en-US" sz="900" b="1" dirty="0">
              <a:solidFill>
                <a:schemeClr val="tx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1026" name="Picture 2" descr="C:\Users\admin\Desktop\문서\#_회사로고_AI_사이즈별\logo_w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605" y="184501"/>
            <a:ext cx="1341170" cy="46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273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46" r="-3272" b="7079"/>
          <a:stretch/>
        </p:blipFill>
        <p:spPr bwMode="auto">
          <a:xfrm>
            <a:off x="3511906" y="660574"/>
            <a:ext cx="5849577" cy="4777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6196" y="5135824"/>
            <a:ext cx="821854" cy="189042"/>
          </a:xfrm>
        </p:spPr>
        <p:txBody>
          <a:bodyPr/>
          <a:lstStyle/>
          <a:p>
            <a:r>
              <a:rPr lang="en-US" altLang="ko-KR" dirty="0" smtClean="0"/>
              <a:t>PAGE</a:t>
            </a:r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5106" y="5475688"/>
            <a:ext cx="784034" cy="173822"/>
          </a:xfrm>
        </p:spPr>
        <p:txBody>
          <a:bodyPr/>
          <a:lstStyle/>
          <a:p>
            <a:r>
              <a:rPr lang="en-US" altLang="ko-KR" dirty="0" smtClean="0"/>
              <a:t>8</a:t>
            </a:r>
            <a:endParaRPr lang="ko-KR" alt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z="1000" dirty="0"/>
              <a:t>TRANS</a:t>
            </a:r>
            <a:br>
              <a:rPr lang="en-US" altLang="ko-KR" sz="1000" dirty="0"/>
            </a:br>
            <a:r>
              <a:rPr lang="en-US" altLang="ko-KR" sz="1000" dirty="0"/>
              <a:t>PARENT</a:t>
            </a:r>
            <a:br>
              <a:rPr lang="en-US" altLang="ko-KR" sz="1000" dirty="0"/>
            </a:br>
            <a:r>
              <a:rPr lang="en-US" altLang="ko-KR" sz="1000" dirty="0"/>
              <a:t>LCD </a:t>
            </a:r>
            <a:endParaRPr lang="en-US" altLang="ko-KR" sz="1000" dirty="0" smtClean="0"/>
          </a:p>
          <a:p>
            <a:r>
              <a:rPr lang="en-US" altLang="ko-KR" sz="1000" dirty="0">
                <a:solidFill>
                  <a:schemeClr val="tx1"/>
                </a:solidFill>
              </a:rPr>
              <a:t>PRO</a:t>
            </a:r>
            <a:br>
              <a:rPr lang="en-US" altLang="ko-KR" sz="1000" dirty="0">
                <a:solidFill>
                  <a:schemeClr val="tx1"/>
                </a:solidFill>
              </a:rPr>
            </a:br>
            <a:r>
              <a:rPr lang="en-US" altLang="ko-KR" sz="1000" dirty="0">
                <a:solidFill>
                  <a:schemeClr val="tx1"/>
                </a:solidFill>
              </a:rPr>
              <a:t>POSAL</a:t>
            </a:r>
            <a:endParaRPr lang="ko-KR" altLang="en-US" sz="1000" dirty="0">
              <a:solidFill>
                <a:schemeClr val="tx1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442942" y="2052004"/>
            <a:ext cx="385640" cy="0"/>
          </a:xfrm>
          <a:prstGeom prst="line">
            <a:avLst/>
          </a:prstGeom>
          <a:ln w="19050" cap="flat">
            <a:solidFill>
              <a:schemeClr val="bg1">
                <a:lumMod val="95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직사각형 2"/>
          <p:cNvSpPr/>
          <p:nvPr/>
        </p:nvSpPr>
        <p:spPr>
          <a:xfrm>
            <a:off x="95916" y="140677"/>
            <a:ext cx="869639" cy="716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3" name="Picture 2" descr="C:\Users\admin\Desktop\문서\#_회사로고_AI_사이즈별\logo_wa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92" y="331030"/>
            <a:ext cx="882885" cy="329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1154190" y="19774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1600" dirty="0" smtClean="0">
                <a:latin typeface="Adobe 고딕 Std B" pitchFamily="34" charset="-127"/>
                <a:ea typeface="Adobe 고딕 Std B" pitchFamily="34" charset="-127"/>
              </a:rPr>
              <a:t>TRANS PARENT LCD </a:t>
            </a:r>
          </a:p>
          <a:p>
            <a:r>
              <a:rPr lang="en-US" altLang="ko-KR" sz="1600" dirty="0" smtClean="0">
                <a:latin typeface="Adobe 고딕 Std B" pitchFamily="34" charset="-127"/>
                <a:ea typeface="Adobe 고딕 Std B" pitchFamily="34" charset="-127"/>
              </a:rPr>
              <a:t>SHOWCASE</a:t>
            </a:r>
            <a:endParaRPr lang="ko-KR" altLang="en-US" dirty="0"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18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0" y="2736376"/>
            <a:ext cx="992707" cy="195595"/>
          </a:xfrm>
        </p:spPr>
        <p:txBody>
          <a:bodyPr/>
          <a:lstStyle/>
          <a:p>
            <a:pPr algn="ctr"/>
            <a:r>
              <a:rPr lang="en-US" altLang="ko-KR" dirty="0" smtClean="0">
                <a:latin typeface="나눔바른고딕" pitchFamily="50" charset="-127"/>
                <a:ea typeface="나눔바른고딕" pitchFamily="50" charset="-127"/>
              </a:rPr>
              <a:t>CONTENTS</a:t>
            </a:r>
            <a:endParaRPr lang="ko-KR" altLang="en-US" dirty="0">
              <a:latin typeface="나눔바른고딕" pitchFamily="50" charset="-127"/>
              <a:ea typeface="나눔바른고딕" pitchFamily="50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-1" y="3046579"/>
            <a:ext cx="107817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ko-KR" sz="1200" dirty="0" smtClean="0">
                <a:solidFill>
                  <a:srgbClr val="FF0000"/>
                </a:solidFill>
                <a:latin typeface="나눔바른고딕" pitchFamily="50" charset="-127"/>
                <a:ea typeface="나눔바른고딕" pitchFamily="50" charset="-127"/>
              </a:rPr>
              <a:t>15.6</a:t>
            </a:r>
            <a:r>
              <a:rPr lang="ko-KR" altLang="en-US" sz="1200" dirty="0" smtClean="0">
                <a:solidFill>
                  <a:srgbClr val="FF0000"/>
                </a:solidFill>
                <a:latin typeface="나눔바른고딕" pitchFamily="50" charset="-127"/>
                <a:ea typeface="나눔바른고딕" pitchFamily="50" charset="-127"/>
              </a:rPr>
              <a:t>인치</a:t>
            </a:r>
            <a:endParaRPr lang="en-US" altLang="ko-KR" sz="1200" dirty="0" smtClean="0">
              <a:solidFill>
                <a:srgbClr val="FF0000"/>
              </a:solidFill>
              <a:latin typeface="나눔바른고딕" pitchFamily="50" charset="-127"/>
              <a:ea typeface="나눔바른고딕" pitchFamily="50" charset="-127"/>
            </a:endParaRPr>
          </a:p>
          <a:p>
            <a:pPr marL="171450" indent="-1714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ko-KR" sz="1200" dirty="0" smtClean="0">
                <a:latin typeface="나눔바른고딕" pitchFamily="50" charset="-127"/>
                <a:ea typeface="나눔바른고딕" pitchFamily="50" charset="-127"/>
              </a:rPr>
              <a:t>Door type</a:t>
            </a:r>
          </a:p>
          <a:p>
            <a:endParaRPr lang="ko-KR" altLang="en-US" sz="1000" dirty="0">
              <a:solidFill>
                <a:srgbClr val="FF0000"/>
              </a:solidFill>
              <a:latin typeface="나눔바른고딕" pitchFamily="50" charset="-127"/>
              <a:ea typeface="나눔바른고딕" pitchFamily="50" charset="-127"/>
            </a:endParaRPr>
          </a:p>
        </p:txBody>
      </p:sp>
      <p:sp>
        <p:nvSpPr>
          <p:cNvPr id="20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1142389" y="936875"/>
            <a:ext cx="2497282" cy="236792"/>
          </a:xfrm>
        </p:spPr>
        <p:txBody>
          <a:bodyPr>
            <a:noAutofit/>
          </a:bodyPr>
          <a:lstStyle/>
          <a:p>
            <a:pPr algn="dist"/>
            <a:r>
              <a:rPr lang="en-US" altLang="ko-KR" sz="1000" dirty="0" smtClean="0">
                <a:latin typeface="나눔바른고딕" pitchFamily="50" charset="-127"/>
                <a:ea typeface="나눔바른고딕" pitchFamily="50" charset="-127"/>
              </a:rPr>
              <a:t>15.6</a:t>
            </a:r>
            <a:r>
              <a:rPr lang="ko-KR" altLang="en-US" sz="1000" dirty="0" smtClean="0">
                <a:latin typeface="나눔바른고딕" pitchFamily="50" charset="-127"/>
                <a:ea typeface="나눔바른고딕" pitchFamily="50" charset="-127"/>
              </a:rPr>
              <a:t>인치 </a:t>
            </a:r>
            <a:r>
              <a:rPr lang="ko-KR" altLang="en-US" sz="1000" dirty="0">
                <a:latin typeface="나눔바른고딕" pitchFamily="50" charset="-127"/>
                <a:ea typeface="나눔바른고딕" pitchFamily="50" charset="-127"/>
              </a:rPr>
              <a:t>투명</a:t>
            </a:r>
            <a:r>
              <a:rPr lang="en-US" altLang="ko-KR" sz="1000" dirty="0">
                <a:latin typeface="나눔바른고딕" pitchFamily="50" charset="-127"/>
                <a:ea typeface="나눔바른고딕" pitchFamily="50" charset="-127"/>
              </a:rPr>
              <a:t>LCD </a:t>
            </a:r>
            <a:r>
              <a:rPr lang="ko-KR" altLang="en-US" sz="1000" dirty="0" err="1">
                <a:latin typeface="나눔바른고딕" pitchFamily="50" charset="-127"/>
                <a:ea typeface="나눔바른고딕" pitchFamily="50" charset="-127"/>
              </a:rPr>
              <a:t>쇼케이스</a:t>
            </a:r>
            <a:r>
              <a:rPr lang="ko-KR" altLang="en-US" sz="1000" dirty="0">
                <a:latin typeface="나눔바른고딕" pitchFamily="50" charset="-127"/>
                <a:ea typeface="나눔바른고딕" pitchFamily="50" charset="-127"/>
              </a:rPr>
              <a:t> </a:t>
            </a:r>
            <a:r>
              <a:rPr lang="en-US" altLang="ko-KR" sz="1000" dirty="0" smtClean="0">
                <a:latin typeface="나눔바른고딕" pitchFamily="50" charset="-127"/>
                <a:ea typeface="나눔바른고딕" pitchFamily="50" charset="-127"/>
              </a:rPr>
              <a:t>Door Type</a:t>
            </a:r>
            <a:endParaRPr lang="ko-KR" altLang="en-US" sz="1000" dirty="0">
              <a:latin typeface="나눔바른고딕" pitchFamily="50" charset="-127"/>
              <a:ea typeface="나눔바른고딕" pitchFamily="50" charset="-127"/>
            </a:endParaRPr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7335" y="1596407"/>
            <a:ext cx="2192855" cy="3643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01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3"/>
          <p:cNvSpPr>
            <a:spLocks noGrp="1"/>
          </p:cNvSpPr>
          <p:nvPr>
            <p:ph type="title"/>
          </p:nvPr>
        </p:nvSpPr>
        <p:spPr>
          <a:xfrm>
            <a:off x="1667236" y="2240280"/>
            <a:ext cx="1237528" cy="1234440"/>
          </a:xfrm>
        </p:spPr>
        <p:txBody>
          <a:bodyPr lIns="360000" rIns="36000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dirty="0" smtClean="0"/>
              <a:t>THANK</a:t>
            </a:r>
            <a:br>
              <a:rPr lang="en-US" altLang="ko-KR" sz="1200" b="1" dirty="0" smtClean="0"/>
            </a:br>
            <a:r>
              <a:rPr lang="en-US" altLang="ko-KR" sz="1200" b="1" dirty="0" smtClean="0"/>
              <a:t>YOU</a:t>
            </a:r>
            <a:endParaRPr lang="ko-KR" altLang="en-US" sz="1200" b="1" dirty="0"/>
          </a:p>
        </p:txBody>
      </p:sp>
      <p:sp>
        <p:nvSpPr>
          <p:cNvPr id="9" name="Content Placeholder 8"/>
          <p:cNvSpPr>
            <a:spLocks noGrp="1"/>
          </p:cNvSpPr>
          <p:nvPr>
            <p:ph type="body" sz="quarter" idx="12"/>
          </p:nvPr>
        </p:nvSpPr>
        <p:spPr>
          <a:xfrm>
            <a:off x="6461760" y="2089150"/>
            <a:ext cx="1089660" cy="1536700"/>
          </a:xfrm>
        </p:spPr>
        <p:txBody>
          <a:bodyPr>
            <a:normAutofit/>
          </a:bodyPr>
          <a:lstStyle/>
          <a:p>
            <a:r>
              <a:rPr lang="en-US" altLang="ko-KR" sz="1400" b="1" dirty="0" smtClean="0">
                <a:solidFill>
                  <a:srgbClr val="FF0000"/>
                </a:solidFill>
                <a:latin typeface="+mj-ea"/>
                <a:ea typeface="+mj-ea"/>
              </a:rPr>
              <a:t>TRANS</a:t>
            </a:r>
          </a:p>
          <a:p>
            <a:r>
              <a:rPr lang="en-US" altLang="ko-KR" sz="1400" b="1" dirty="0" smtClean="0">
                <a:solidFill>
                  <a:srgbClr val="FF0000"/>
                </a:solidFill>
                <a:latin typeface="+mj-ea"/>
                <a:ea typeface="+mj-ea"/>
              </a:rPr>
              <a:t>PARENT</a:t>
            </a:r>
          </a:p>
          <a:p>
            <a:r>
              <a:rPr lang="en-US" altLang="ko-KR" sz="1400" b="1" dirty="0" smtClean="0">
                <a:solidFill>
                  <a:schemeClr val="tx1"/>
                </a:solidFill>
                <a:latin typeface="+mj-ea"/>
                <a:ea typeface="+mj-ea"/>
              </a:rPr>
              <a:t>LCD</a:t>
            </a:r>
          </a:p>
          <a:p>
            <a:r>
              <a:rPr lang="en-US" altLang="ko-KR" sz="1400" b="1" dirty="0" smtClean="0">
                <a:solidFill>
                  <a:schemeClr val="tx1"/>
                </a:solidFill>
                <a:latin typeface="+mj-ea"/>
                <a:ea typeface="+mj-ea"/>
              </a:rPr>
              <a:t>SHOW</a:t>
            </a:r>
          </a:p>
          <a:p>
            <a:r>
              <a:rPr lang="en-US" altLang="ko-KR" sz="1400" b="1" dirty="0" smtClean="0">
                <a:solidFill>
                  <a:schemeClr val="tx1"/>
                </a:solidFill>
                <a:latin typeface="+mj-ea"/>
                <a:ea typeface="+mj-ea"/>
              </a:rPr>
              <a:t>CASE</a:t>
            </a:r>
            <a:endParaRPr lang="ko-KR" altLang="en-US" sz="14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5" name="Picture 2" descr="C:\Users\admin\Desktop\문서\#_회사로고_AI_사이즈별\logo_w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5811" y="184500"/>
            <a:ext cx="1341170" cy="46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604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6196" y="5135824"/>
            <a:ext cx="821854" cy="189042"/>
          </a:xfrm>
        </p:spPr>
        <p:txBody>
          <a:bodyPr/>
          <a:lstStyle/>
          <a:p>
            <a:r>
              <a:rPr lang="en-US" altLang="ko-KR" dirty="0" smtClean="0"/>
              <a:t>PAGE</a:t>
            </a:r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5106" y="5475688"/>
            <a:ext cx="784034" cy="173822"/>
          </a:xfrm>
        </p:spPr>
        <p:txBody>
          <a:bodyPr/>
          <a:lstStyle/>
          <a:p>
            <a:r>
              <a:rPr lang="en-US" altLang="ko-KR" dirty="0"/>
              <a:t>1</a:t>
            </a:r>
            <a:endParaRPr lang="ko-KR" alt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z="1000" dirty="0"/>
              <a:t>TRANS</a:t>
            </a:r>
            <a:br>
              <a:rPr lang="en-US" altLang="ko-KR" sz="1000" dirty="0"/>
            </a:br>
            <a:r>
              <a:rPr lang="en-US" altLang="ko-KR" sz="1000" dirty="0"/>
              <a:t>PARENT</a:t>
            </a:r>
            <a:br>
              <a:rPr lang="en-US" altLang="ko-KR" sz="1000" dirty="0"/>
            </a:br>
            <a:r>
              <a:rPr lang="en-US" altLang="ko-KR" sz="1000" dirty="0"/>
              <a:t>LCD </a:t>
            </a:r>
            <a:endParaRPr lang="en-US" altLang="ko-KR" sz="1000" dirty="0" smtClean="0"/>
          </a:p>
          <a:p>
            <a:r>
              <a:rPr lang="en-US" altLang="ko-KR" sz="1000" dirty="0">
                <a:solidFill>
                  <a:schemeClr val="tx1"/>
                </a:solidFill>
              </a:rPr>
              <a:t>PRO</a:t>
            </a:r>
            <a:br>
              <a:rPr lang="en-US" altLang="ko-KR" sz="1000" dirty="0">
                <a:solidFill>
                  <a:schemeClr val="tx1"/>
                </a:solidFill>
              </a:rPr>
            </a:br>
            <a:r>
              <a:rPr lang="en-US" altLang="ko-KR" sz="1000" dirty="0">
                <a:solidFill>
                  <a:schemeClr val="tx1"/>
                </a:solidFill>
              </a:rPr>
              <a:t>POSAL</a:t>
            </a:r>
            <a:endParaRPr lang="ko-KR" altLang="en-US" sz="1000" dirty="0">
              <a:solidFill>
                <a:schemeClr val="tx1"/>
              </a:solidFill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95916" y="140677"/>
            <a:ext cx="869639" cy="716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3" name="Picture 2" descr="C:\Users\admin\Desktop\문서\#_회사로고_AI_사이즈별\logo_w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92" y="331030"/>
            <a:ext cx="882885" cy="329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1154190" y="1473807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5400" dirty="0" smtClean="0">
                <a:latin typeface="Adobe 고딕 Std B" pitchFamily="34" charset="-127"/>
                <a:ea typeface="Adobe 고딕 Std B" pitchFamily="34" charset="-127"/>
              </a:rPr>
              <a:t>Contents</a:t>
            </a:r>
            <a:endParaRPr lang="ko-KR" altLang="en-US" sz="5400" dirty="0">
              <a:latin typeface="Adobe 고딕 Std B" pitchFamily="34" charset="-127"/>
              <a:ea typeface="Adobe 고딕 Std B" pitchFamily="34" charset="-127"/>
            </a:endParaRPr>
          </a:p>
        </p:txBody>
      </p:sp>
      <p:cxnSp>
        <p:nvCxnSpPr>
          <p:cNvPr id="16" name="Straight Connector 9"/>
          <p:cNvCxnSpPr/>
          <p:nvPr/>
        </p:nvCxnSpPr>
        <p:spPr>
          <a:xfrm>
            <a:off x="1217879" y="2378620"/>
            <a:ext cx="3200400" cy="0"/>
          </a:xfrm>
          <a:prstGeom prst="line">
            <a:avLst/>
          </a:prstGeom>
          <a:ln w="19050" cap="flat">
            <a:solidFill>
              <a:schemeClr val="bg1">
                <a:lumMod val="85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289714" y="2504364"/>
            <a:ext cx="1323696" cy="3084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latin typeface="12롯데마트드림Medium" pitchFamily="18" charset="-127"/>
                <a:ea typeface="12롯데마트드림Medium" pitchFamily="18" charset="-127"/>
              </a:rPr>
              <a:t>1. Introduction</a:t>
            </a:r>
            <a:endParaRPr lang="ko-KR" altLang="en-US" dirty="0">
              <a:latin typeface="12롯데마트드림Medium" pitchFamily="18" charset="-127"/>
              <a:ea typeface="12롯데마트드림Medium" pitchFamily="18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92943" y="3066193"/>
            <a:ext cx="982192" cy="3084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latin typeface="12롯데마트드림Medium" pitchFamily="18" charset="-127"/>
                <a:ea typeface="12롯데마트드림Medium" pitchFamily="18" charset="-127"/>
              </a:rPr>
              <a:t>2. Product</a:t>
            </a:r>
            <a:endParaRPr lang="ko-KR" altLang="en-US" dirty="0">
              <a:latin typeface="12롯데마트드림Medium" pitchFamily="18" charset="-127"/>
              <a:ea typeface="12롯데마트드림Medium" pitchFamily="18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89714" y="3623296"/>
            <a:ext cx="1002262" cy="3084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latin typeface="12롯데마트드림Medium" pitchFamily="18" charset="-127"/>
                <a:ea typeface="12롯데마트드림Medium" pitchFamily="18" charset="-127"/>
              </a:rPr>
              <a:t>3. </a:t>
            </a:r>
            <a:r>
              <a:rPr lang="en-US" altLang="ko-KR" dirty="0" err="1" smtClean="0">
                <a:latin typeface="12롯데마트드림Medium" pitchFamily="18" charset="-127"/>
                <a:ea typeface="12롯데마트드림Medium" pitchFamily="18" charset="-127"/>
              </a:rPr>
              <a:t>Drowing</a:t>
            </a:r>
            <a:endParaRPr lang="ko-KR" altLang="en-US" dirty="0">
              <a:latin typeface="12롯데마트드림Medium" pitchFamily="18" charset="-127"/>
              <a:ea typeface="12롯데마트드림Medium" pitchFamily="18" charset="-127"/>
            </a:endParaRPr>
          </a:p>
        </p:txBody>
      </p:sp>
      <p:cxnSp>
        <p:nvCxnSpPr>
          <p:cNvPr id="25" name="Straight Connector 9"/>
          <p:cNvCxnSpPr/>
          <p:nvPr/>
        </p:nvCxnSpPr>
        <p:spPr>
          <a:xfrm>
            <a:off x="1201958" y="2906333"/>
            <a:ext cx="3200400" cy="0"/>
          </a:xfrm>
          <a:prstGeom prst="line">
            <a:avLst/>
          </a:prstGeom>
          <a:ln w="19050" cap="flat">
            <a:solidFill>
              <a:schemeClr val="bg1">
                <a:lumMod val="85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9"/>
          <p:cNvCxnSpPr/>
          <p:nvPr/>
        </p:nvCxnSpPr>
        <p:spPr>
          <a:xfrm>
            <a:off x="1211055" y="3470147"/>
            <a:ext cx="3200400" cy="0"/>
          </a:xfrm>
          <a:prstGeom prst="line">
            <a:avLst/>
          </a:prstGeom>
          <a:ln w="19050" cap="flat">
            <a:solidFill>
              <a:schemeClr val="bg1">
                <a:lumMod val="85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9"/>
          <p:cNvCxnSpPr/>
          <p:nvPr/>
        </p:nvCxnSpPr>
        <p:spPr>
          <a:xfrm>
            <a:off x="1217879" y="4059276"/>
            <a:ext cx="3200400" cy="0"/>
          </a:xfrm>
          <a:prstGeom prst="line">
            <a:avLst/>
          </a:prstGeom>
          <a:ln w="19050" cap="flat">
            <a:solidFill>
              <a:schemeClr val="bg1">
                <a:lumMod val="85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150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6196" y="5135824"/>
            <a:ext cx="821854" cy="189042"/>
          </a:xfrm>
        </p:spPr>
        <p:txBody>
          <a:bodyPr/>
          <a:lstStyle/>
          <a:p>
            <a:r>
              <a:rPr lang="en-US" altLang="ko-KR" dirty="0" smtClean="0"/>
              <a:t>PAGE</a:t>
            </a:r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5106" y="5475688"/>
            <a:ext cx="784034" cy="173822"/>
          </a:xfrm>
        </p:spPr>
        <p:txBody>
          <a:bodyPr/>
          <a:lstStyle/>
          <a:p>
            <a:r>
              <a:rPr lang="en-US" altLang="ko-KR" dirty="0"/>
              <a:t>2</a:t>
            </a:r>
            <a:endParaRPr lang="ko-KR" alt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z="1000" dirty="0"/>
              <a:t>TRANS</a:t>
            </a:r>
            <a:br>
              <a:rPr lang="en-US" altLang="ko-KR" sz="1000" dirty="0"/>
            </a:br>
            <a:r>
              <a:rPr lang="en-US" altLang="ko-KR" sz="1000" dirty="0"/>
              <a:t>PARENT</a:t>
            </a:r>
            <a:br>
              <a:rPr lang="en-US" altLang="ko-KR" sz="1000" dirty="0"/>
            </a:br>
            <a:r>
              <a:rPr lang="en-US" altLang="ko-KR" sz="1000" dirty="0"/>
              <a:t>LCD </a:t>
            </a:r>
            <a:endParaRPr lang="en-US" altLang="ko-KR" sz="1000" dirty="0" smtClean="0"/>
          </a:p>
          <a:p>
            <a:r>
              <a:rPr lang="en-US" altLang="ko-KR" sz="1000" dirty="0">
                <a:solidFill>
                  <a:schemeClr val="tx1"/>
                </a:solidFill>
              </a:rPr>
              <a:t>PRO</a:t>
            </a:r>
            <a:br>
              <a:rPr lang="en-US" altLang="ko-KR" sz="1000" dirty="0">
                <a:solidFill>
                  <a:schemeClr val="tx1"/>
                </a:solidFill>
              </a:rPr>
            </a:br>
            <a:r>
              <a:rPr lang="en-US" altLang="ko-KR" sz="1000" dirty="0">
                <a:solidFill>
                  <a:schemeClr val="tx1"/>
                </a:solidFill>
              </a:rPr>
              <a:t>POSAL</a:t>
            </a:r>
            <a:endParaRPr lang="ko-KR" altLang="en-US" sz="1000" dirty="0">
              <a:solidFill>
                <a:schemeClr val="tx1"/>
              </a:solidFill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95916" y="140677"/>
            <a:ext cx="869639" cy="716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3" name="Picture 2" descr="C:\Users\admin\Desktop\문서\#_회사로고_AI_사이즈별\logo_w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92" y="331030"/>
            <a:ext cx="882885" cy="329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1065480" y="855508"/>
            <a:ext cx="31653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 smtClean="0">
                <a:latin typeface="Adobe 고딕 Std B" pitchFamily="34" charset="-127"/>
                <a:ea typeface="Adobe 고딕 Std B" pitchFamily="34" charset="-127"/>
              </a:rPr>
              <a:t>Introduction</a:t>
            </a:r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1062341"/>
              </p:ext>
            </p:extLst>
          </p:nvPr>
        </p:nvGraphicFramePr>
        <p:xfrm>
          <a:off x="1449316" y="1624605"/>
          <a:ext cx="6653372" cy="36274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71779"/>
                <a:gridCol w="4481593"/>
              </a:tblGrid>
              <a:tr h="43271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회사명</a:t>
                      </a:r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9207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㈜ </a:t>
                      </a:r>
                      <a:r>
                        <a:rPr lang="ko-KR" altLang="en-US" sz="1000" u="none" strike="noStrike" dirty="0" err="1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탑텍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276201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271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대표이사</a:t>
                      </a:r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9207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추 유 상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276201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1608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주소</a:t>
                      </a:r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9207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서울특별시 금천구 서부샛길 </a:t>
                      </a:r>
                      <a:r>
                        <a:rPr lang="en-US" altLang="ko-K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632, 6</a:t>
                      </a:r>
                      <a:r>
                        <a:rPr lang="ko-KR" alt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층 </a:t>
                      </a:r>
                      <a:r>
                        <a:rPr lang="en-US" altLang="ko-K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606</a:t>
                      </a:r>
                      <a:r>
                        <a:rPr lang="ko-KR" alt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호 </a:t>
                      </a:r>
                      <a:br>
                        <a:rPr lang="ko-KR" alt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</a:br>
                      <a:r>
                        <a:rPr lang="en-US" altLang="ko-K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(</a:t>
                      </a:r>
                      <a:r>
                        <a:rPr lang="ko-KR" alt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가산동</a:t>
                      </a:r>
                      <a:r>
                        <a:rPr lang="en-US" altLang="ko-K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, </a:t>
                      </a:r>
                      <a:r>
                        <a:rPr lang="ko-KR" altLang="en-US" sz="1000" u="none" strike="noStrike" dirty="0" err="1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대륭테크노타운</a:t>
                      </a:r>
                      <a:r>
                        <a:rPr lang="en-US" altLang="ko-K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5</a:t>
                      </a:r>
                      <a:r>
                        <a:rPr lang="ko-KR" alt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차</a:t>
                      </a:r>
                      <a:r>
                        <a:rPr lang="en-US" altLang="ko-K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)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276201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271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설립일</a:t>
                      </a:r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9207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2007</a:t>
                      </a:r>
                      <a:r>
                        <a:rPr lang="ko-KR" alt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년 </a:t>
                      </a:r>
                      <a:r>
                        <a:rPr lang="en-US" altLang="ko-K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06</a:t>
                      </a:r>
                      <a:r>
                        <a:rPr lang="ko-KR" alt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월 </a:t>
                      </a:r>
                      <a:r>
                        <a:rPr lang="en-US" altLang="ko-K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15</a:t>
                      </a:r>
                      <a:r>
                        <a:rPr lang="ko-KR" alt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일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276201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271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주요산업분야</a:t>
                      </a:r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9207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광고용 투명 </a:t>
                      </a:r>
                      <a:r>
                        <a:rPr lang="en-US" altLang="ko-K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LCD </a:t>
                      </a:r>
                      <a:r>
                        <a:rPr lang="ko-KR" altLang="en-US" sz="1000" u="none" strike="noStrike" dirty="0" err="1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쇼케이스</a:t>
                      </a:r>
                      <a:r>
                        <a:rPr lang="en-US" altLang="ko-K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, </a:t>
                      </a:r>
                      <a:r>
                        <a:rPr lang="ko-KR" alt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산업용</a:t>
                      </a:r>
                      <a:r>
                        <a:rPr lang="en-US" altLang="ko-K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PC,  </a:t>
                      </a:r>
                      <a:r>
                        <a:rPr lang="ko-KR" alt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산업용터치모니터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276201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271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쇼핑몰</a:t>
                      </a:r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9207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www.toptechshop.co.kr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276201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271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기업사이트</a:t>
                      </a:r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9207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www.ktoptech.co.kr 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276201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6954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연락처</a:t>
                      </a:r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9207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TEL: 02-338-6180 / FAX: 02-338-6181</a:t>
                      </a:r>
                      <a:br>
                        <a:rPr lang="fr-F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</a:br>
                      <a:r>
                        <a:rPr lang="fr-F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MAIL: toptechshop@naver.com 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276201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7413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dist"/>
            <a:r>
              <a:rPr lang="en-US" altLang="ko-KR" dirty="0" smtClean="0"/>
              <a:t>PRO</a:t>
            </a:r>
            <a:br>
              <a:rPr lang="en-US" altLang="ko-KR" dirty="0" smtClean="0"/>
            </a:br>
            <a:r>
              <a:rPr lang="en-US" altLang="ko-KR" dirty="0" smtClean="0"/>
              <a:t>DUCT</a:t>
            </a:r>
            <a:endParaRPr lang="ko-KR" altLang="en-US" dirty="0"/>
          </a:p>
        </p:txBody>
      </p:sp>
      <p:pic>
        <p:nvPicPr>
          <p:cNvPr id="3" name="Picture 2" descr="C:\Users\admin\Desktop\문서\#_회사로고_AI_사이즈별\logo_w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605" y="184501"/>
            <a:ext cx="1341170" cy="46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387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표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5915964"/>
              </p:ext>
            </p:extLst>
          </p:nvPr>
        </p:nvGraphicFramePr>
        <p:xfrm>
          <a:off x="4830315" y="276102"/>
          <a:ext cx="4074566" cy="5197333"/>
        </p:xfrm>
        <a:graphic>
          <a:graphicData uri="http://schemas.openxmlformats.org/drawingml/2006/table">
            <a:tbl>
              <a:tblPr>
                <a:tableStyleId>{F5AB1C69-6EDB-4FF4-983F-18BD219EF322}</a:tableStyleId>
              </a:tblPr>
              <a:tblGrid>
                <a:gridCol w="1639060"/>
                <a:gridCol w="2435506"/>
              </a:tblGrid>
              <a:tr h="288000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900" b="1" u="none" strike="noStrike" dirty="0" smtClean="0">
                          <a:effectLst/>
                          <a:latin typeface="나눔바른고딕" pitchFamily="50" charset="-127"/>
                          <a:ea typeface="나눔바른고딕" pitchFamily="50" charset="-127"/>
                        </a:rPr>
                        <a:t>Features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나눔바른고딕" pitchFamily="50" charset="-127"/>
                        <a:ea typeface="나눔바른고딕" pitchFamily="50" charset="-127"/>
                      </a:endParaRPr>
                    </a:p>
                  </a:txBody>
                  <a:tcPr marL="7012" marR="7012" marT="7012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0792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en-US" sz="800" u="none" strike="noStrike" dirty="0">
                          <a:effectLst/>
                        </a:rPr>
                        <a:t>• 15.6" FHD Transparent LCD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105177" marR="7012" marT="7012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0792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en-US" sz="800" u="none" strike="noStrike" dirty="0">
                          <a:effectLst/>
                        </a:rPr>
                        <a:t>• Capacitive Touch button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105177" marR="7012" marT="7012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27971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900" b="1" u="none" strike="noStrike" dirty="0">
                          <a:effectLst/>
                          <a:latin typeface="나눔바른고딕" pitchFamily="50" charset="-127"/>
                          <a:ea typeface="나눔바른고딕" pitchFamily="50" charset="-127"/>
                        </a:rPr>
                        <a:t>LCD Display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나눔바른고딕" pitchFamily="50" charset="-127"/>
                        <a:ea typeface="나눔바른고딕" pitchFamily="50" charset="-127"/>
                      </a:endParaRPr>
                    </a:p>
                  </a:txBody>
                  <a:tcPr marL="7012" marR="7012" marT="7012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0792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u="none" strike="noStrike" dirty="0">
                          <a:effectLst/>
                        </a:rPr>
                        <a:t>Screen size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210354" marR="7012" marT="70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>
                          <a:effectLst/>
                        </a:rPr>
                        <a:t>15.6" (Portrait Type)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105177" marR="7012" marT="7012" marB="0" anchor="ctr"/>
                </a:tc>
              </a:tr>
              <a:tr h="210792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u="none" strike="noStrike" dirty="0">
                          <a:effectLst/>
                        </a:rPr>
                        <a:t>Active Area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210354" marR="7012" marT="70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 dirty="0">
                          <a:effectLst/>
                        </a:rPr>
                        <a:t>193.59(H) X 344.16(V)mm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105177" marR="7012" marT="7012" marB="0" anchor="ctr"/>
                </a:tc>
              </a:tr>
              <a:tr h="210792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u="none" strike="noStrike">
                          <a:effectLst/>
                        </a:rPr>
                        <a:t>Resolution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210354" marR="7012" marT="70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 dirty="0">
                          <a:effectLst/>
                        </a:rPr>
                        <a:t>1080(H) x 1920(V)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105177" marR="7012" marT="7012" marB="0" anchor="ctr"/>
                </a:tc>
              </a:tr>
              <a:tr h="210792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u="none" strike="noStrike">
                          <a:effectLst/>
                        </a:rPr>
                        <a:t>Viewing angle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210354" marR="7012" marT="70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 dirty="0">
                          <a:effectLst/>
                        </a:rPr>
                        <a:t>H.170° / V. 170°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105177" marR="7012" marT="7012" marB="0" anchor="ctr"/>
                </a:tc>
              </a:tr>
              <a:tr h="210792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u="none" strike="noStrike">
                          <a:effectLst/>
                        </a:rPr>
                        <a:t>Display color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210354" marR="7012" marT="70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 dirty="0">
                          <a:effectLst/>
                        </a:rPr>
                        <a:t>262K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105177" marR="7012" marT="7012" marB="0" anchor="ctr"/>
                </a:tc>
              </a:tr>
              <a:tr h="210792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u="none" strike="noStrike">
                          <a:effectLst/>
                        </a:rPr>
                        <a:t>Contrast ratio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210354" marR="7012" marT="70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700" u="none" strike="noStrike" dirty="0">
                          <a:effectLst/>
                        </a:rPr>
                        <a:t>800:1</a:t>
                      </a:r>
                      <a:endParaRPr lang="en-US" altLang="ko-KR" sz="7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105177" marR="7012" marT="7012" marB="0" anchor="ctr"/>
                </a:tc>
              </a:tr>
              <a:tr h="22797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effectLst/>
                          <a:latin typeface="나눔바른고딕" pitchFamily="50" charset="-127"/>
                          <a:ea typeface="나눔바른고딕" pitchFamily="50" charset="-127"/>
                        </a:rPr>
                        <a:t>Functional Features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나눔바른고딕" pitchFamily="50" charset="-127"/>
                        <a:ea typeface="나눔바른고딕" pitchFamily="50" charset="-127"/>
                      </a:endParaRPr>
                    </a:p>
                  </a:txBody>
                  <a:tcPr marL="7012" marR="7012" marT="7012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079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>
                          <a:effectLst/>
                        </a:rPr>
                        <a:t>Video 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210354" marR="7012" marT="70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>
                          <a:effectLst/>
                        </a:rPr>
                        <a:t>1920 X 1080 (FHD)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105177" marR="7012" marT="7012" marB="0" anchor="ctr"/>
                </a:tc>
              </a:tr>
              <a:tr h="21079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>
                          <a:effectLst/>
                        </a:rPr>
                        <a:t>Sound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210354" marR="7012" marT="70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 dirty="0">
                          <a:effectLst/>
                        </a:rPr>
                        <a:t>2W Speaker X 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105177" marR="7012" marT="7012" marB="0" anchor="ctr"/>
                </a:tc>
              </a:tr>
              <a:tr h="21079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>
                          <a:effectLst/>
                        </a:rPr>
                        <a:t>Codec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210354" marR="7012" marT="70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 dirty="0">
                          <a:effectLst/>
                        </a:rPr>
                        <a:t>RM/RMVB, H.264, MKV, AVI, TS, TRP, DIVX, WMV, </a:t>
                      </a:r>
                      <a:endParaRPr lang="en-US" sz="700" u="none" strike="noStrike" dirty="0" smtClean="0">
                        <a:effectLst/>
                      </a:endParaRPr>
                    </a:p>
                    <a:p>
                      <a:pPr algn="l" fontAlgn="ctr"/>
                      <a:r>
                        <a:rPr lang="en-US" sz="700" u="none" strike="noStrike" dirty="0" smtClean="0">
                          <a:effectLst/>
                        </a:rPr>
                        <a:t>MP4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105177" marR="7012" marT="7012" marB="0" anchor="ctr"/>
                </a:tc>
              </a:tr>
              <a:tr h="21079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>
                          <a:effectLst/>
                        </a:rPr>
                        <a:t>Memory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210354" marR="7012" marT="70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>
                          <a:effectLst/>
                        </a:rPr>
                        <a:t>USB Only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105177" marR="7012" marT="7012" marB="0" anchor="ctr"/>
                </a:tc>
              </a:tr>
              <a:tr h="22797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effectLst/>
                          <a:latin typeface="나눔바른고딕" pitchFamily="50" charset="-127"/>
                          <a:ea typeface="나눔바른고딕" pitchFamily="50" charset="-127"/>
                        </a:rPr>
                        <a:t>Features Physical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나눔바른고딕" pitchFamily="50" charset="-127"/>
                        <a:ea typeface="나눔바른고딕" pitchFamily="50" charset="-127"/>
                      </a:endParaRPr>
                    </a:p>
                  </a:txBody>
                  <a:tcPr marL="7012" marR="7012" marT="7012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079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>
                          <a:effectLst/>
                        </a:rPr>
                        <a:t>Dimensions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210354" marR="7012" marT="70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>
                          <a:effectLst/>
                        </a:rPr>
                        <a:t>Please refer to Drawing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105177" marR="7012" marT="7012" marB="0" anchor="ctr"/>
                </a:tc>
              </a:tr>
              <a:tr h="21079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>
                          <a:effectLst/>
                        </a:rPr>
                        <a:t>Weight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210354" marR="7012" marT="70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>
                          <a:effectLst/>
                        </a:rPr>
                        <a:t>TBD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105177" marR="7012" marT="7012" marB="0" anchor="ctr"/>
                </a:tc>
              </a:tr>
              <a:tr h="21079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>
                          <a:effectLst/>
                        </a:rPr>
                        <a:t>Bodywork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210354" marR="7012" marT="70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>
                          <a:effectLst/>
                        </a:rPr>
                        <a:t>Steel &amp; Aluminum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105177" marR="7012" marT="7012" marB="0" anchor="ctr"/>
                </a:tc>
              </a:tr>
              <a:tr h="210792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u="none" strike="noStrike">
                          <a:effectLst/>
                        </a:rPr>
                        <a:t>Operating Condition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210354" marR="7012" marT="70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>
                          <a:effectLst/>
                        </a:rPr>
                        <a:t>0°C ~ 50°C (32°F ~ 122°F) , 10% ~ 90% 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105177" marR="7012" marT="7012" marB="0" anchor="ctr"/>
                </a:tc>
              </a:tr>
              <a:tr h="210792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u="none" strike="noStrike">
                          <a:effectLst/>
                        </a:rPr>
                        <a:t>Storage Condition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210354" marR="7012" marT="70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>
                          <a:effectLst/>
                        </a:rPr>
                        <a:t>-20°C ~ 60°C (-4°F ~ 140°F) , 10% ~ 90%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105177" marR="7012" marT="7012" marB="0" anchor="ctr"/>
                </a:tc>
              </a:tr>
              <a:tr h="21079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>
                          <a:effectLst/>
                        </a:rPr>
                        <a:t>Power consumption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210354" marR="7012" marT="70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700" u="none" strike="noStrike">
                          <a:effectLst/>
                        </a:rPr>
                        <a:t>　</a:t>
                      </a:r>
                      <a:endParaRPr lang="ko-KR" altLang="en-US" sz="7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105177" marR="7012" marT="7012" marB="0" anchor="ctr"/>
                </a:tc>
              </a:tr>
              <a:tr h="21079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>
                          <a:effectLst/>
                        </a:rPr>
                        <a:t>AC power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210354" marR="7012" marT="70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>
                          <a:effectLst/>
                        </a:rPr>
                        <a:t>85~132VAC / 180~264VAC 47~63Hz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105177" marR="7012" marT="7012" marB="0" anchor="ctr"/>
                </a:tc>
              </a:tr>
              <a:tr h="21079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>
                          <a:effectLst/>
                        </a:rPr>
                        <a:t> Installation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210354" marR="7012" marT="70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 dirty="0">
                          <a:effectLst/>
                        </a:rPr>
                        <a:t>Desk Type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105177" marR="7012" marT="7012" marB="0" anchor="ctr"/>
                </a:tc>
              </a:tr>
            </a:tbl>
          </a:graphicData>
        </a:graphic>
      </p:graphicFrame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6196" y="5135824"/>
            <a:ext cx="821854" cy="189042"/>
          </a:xfrm>
        </p:spPr>
        <p:txBody>
          <a:bodyPr/>
          <a:lstStyle/>
          <a:p>
            <a:r>
              <a:rPr lang="en-US" altLang="ko-KR" dirty="0" smtClean="0"/>
              <a:t>PAGE</a:t>
            </a:r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5106" y="5475688"/>
            <a:ext cx="784034" cy="173822"/>
          </a:xfrm>
        </p:spPr>
        <p:txBody>
          <a:bodyPr/>
          <a:lstStyle/>
          <a:p>
            <a:r>
              <a:rPr lang="en-US" altLang="ko-KR" dirty="0" smtClean="0"/>
              <a:t>5</a:t>
            </a:r>
            <a:endParaRPr lang="ko-KR" alt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0" y="2736376"/>
            <a:ext cx="992707" cy="195595"/>
          </a:xfrm>
        </p:spPr>
        <p:txBody>
          <a:bodyPr/>
          <a:lstStyle/>
          <a:p>
            <a:pPr algn="ctr"/>
            <a:r>
              <a:rPr lang="en-US" altLang="ko-KR" dirty="0" smtClean="0">
                <a:latin typeface="나눔바른고딕" pitchFamily="50" charset="-127"/>
                <a:ea typeface="나눔바른고딕" pitchFamily="50" charset="-127"/>
              </a:rPr>
              <a:t>CONTENTS</a:t>
            </a:r>
            <a:endParaRPr lang="ko-KR" altLang="en-US" dirty="0">
              <a:latin typeface="나눔바른고딕" pitchFamily="50" charset="-127"/>
              <a:ea typeface="나눔바른고딕" pitchFamily="50" charset="-127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z="1000" dirty="0"/>
              <a:t>TRANS</a:t>
            </a:r>
            <a:br>
              <a:rPr lang="en-US" altLang="ko-KR" sz="1000" dirty="0"/>
            </a:br>
            <a:r>
              <a:rPr lang="en-US" altLang="ko-KR" sz="1000" dirty="0"/>
              <a:t>PARENT</a:t>
            </a:r>
            <a:br>
              <a:rPr lang="en-US" altLang="ko-KR" sz="1000" dirty="0"/>
            </a:br>
            <a:r>
              <a:rPr lang="en-US" altLang="ko-KR" sz="1000" dirty="0"/>
              <a:t>LCD </a:t>
            </a:r>
            <a:endParaRPr lang="en-US" altLang="ko-KR" sz="1000" dirty="0" smtClean="0"/>
          </a:p>
          <a:p>
            <a:r>
              <a:rPr lang="en-US" altLang="ko-KR" sz="1000" dirty="0">
                <a:solidFill>
                  <a:schemeClr val="tx1"/>
                </a:solidFill>
              </a:rPr>
              <a:t>PRO</a:t>
            </a:r>
            <a:br>
              <a:rPr lang="en-US" altLang="ko-KR" sz="1000" dirty="0">
                <a:solidFill>
                  <a:schemeClr val="tx1"/>
                </a:solidFill>
              </a:rPr>
            </a:br>
            <a:r>
              <a:rPr lang="en-US" altLang="ko-KR" sz="1000" dirty="0">
                <a:solidFill>
                  <a:schemeClr val="tx1"/>
                </a:solidFill>
              </a:rPr>
              <a:t>POSAL</a:t>
            </a:r>
            <a:endParaRPr lang="ko-KR" altLang="en-US" sz="1000" dirty="0">
              <a:solidFill>
                <a:schemeClr val="tx1"/>
              </a:solidFill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1142389" y="936875"/>
            <a:ext cx="2497282" cy="236792"/>
          </a:xfrm>
        </p:spPr>
        <p:txBody>
          <a:bodyPr>
            <a:noAutofit/>
          </a:bodyPr>
          <a:lstStyle/>
          <a:p>
            <a:pPr algn="dist"/>
            <a:r>
              <a:rPr lang="en-US" altLang="ko-KR" sz="1000" dirty="0" smtClean="0">
                <a:latin typeface="나눔바른고딕" pitchFamily="50" charset="-127"/>
                <a:ea typeface="나눔바른고딕" pitchFamily="50" charset="-127"/>
              </a:rPr>
              <a:t>15.6</a:t>
            </a:r>
            <a:r>
              <a:rPr lang="ko-KR" altLang="en-US" sz="1000" dirty="0" smtClean="0">
                <a:latin typeface="나눔바른고딕" pitchFamily="50" charset="-127"/>
                <a:ea typeface="나눔바른고딕" pitchFamily="50" charset="-127"/>
              </a:rPr>
              <a:t>인치 </a:t>
            </a:r>
            <a:r>
              <a:rPr lang="ko-KR" altLang="en-US" sz="1000" dirty="0">
                <a:latin typeface="나눔바른고딕" pitchFamily="50" charset="-127"/>
                <a:ea typeface="나눔바른고딕" pitchFamily="50" charset="-127"/>
              </a:rPr>
              <a:t>투명</a:t>
            </a:r>
            <a:r>
              <a:rPr lang="en-US" altLang="ko-KR" sz="1000" dirty="0">
                <a:latin typeface="나눔바른고딕" pitchFamily="50" charset="-127"/>
                <a:ea typeface="나눔바른고딕" pitchFamily="50" charset="-127"/>
              </a:rPr>
              <a:t>LCD </a:t>
            </a:r>
            <a:r>
              <a:rPr lang="ko-KR" altLang="en-US" sz="1000" dirty="0" err="1">
                <a:latin typeface="나눔바른고딕" pitchFamily="50" charset="-127"/>
                <a:ea typeface="나눔바른고딕" pitchFamily="50" charset="-127"/>
              </a:rPr>
              <a:t>쇼케이스</a:t>
            </a:r>
            <a:r>
              <a:rPr lang="ko-KR" altLang="en-US" sz="1000" dirty="0">
                <a:latin typeface="나눔바른고딕" pitchFamily="50" charset="-127"/>
                <a:ea typeface="나눔바른고딕" pitchFamily="50" charset="-127"/>
              </a:rPr>
              <a:t> </a:t>
            </a:r>
            <a:r>
              <a:rPr lang="en-US" altLang="ko-KR" sz="1000" dirty="0" smtClean="0">
                <a:latin typeface="나눔바른고딕" pitchFamily="50" charset="-127"/>
                <a:ea typeface="나눔바른고딕" pitchFamily="50" charset="-127"/>
              </a:rPr>
              <a:t>Door Type</a:t>
            </a:r>
            <a:endParaRPr lang="ko-KR" altLang="en-US" sz="1000" dirty="0">
              <a:latin typeface="나눔바른고딕" pitchFamily="50" charset="-127"/>
              <a:ea typeface="나눔바른고딕" pitchFamily="50" charset="-127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442942" y="2052004"/>
            <a:ext cx="385640" cy="0"/>
          </a:xfrm>
          <a:prstGeom prst="line">
            <a:avLst/>
          </a:prstGeom>
          <a:ln w="19050" cap="flat">
            <a:solidFill>
              <a:schemeClr val="bg1">
                <a:lumMod val="95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직사각형 2"/>
          <p:cNvSpPr/>
          <p:nvPr/>
        </p:nvSpPr>
        <p:spPr>
          <a:xfrm>
            <a:off x="95916" y="140677"/>
            <a:ext cx="869639" cy="716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3" name="Picture 2" descr="C:\Users\admin\Desktop\문서\#_회사로고_AI_사이즈별\logo_w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92" y="331030"/>
            <a:ext cx="882885" cy="329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1154190" y="19774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1600" dirty="0" smtClean="0">
                <a:latin typeface="Adobe 고딕 Std B" pitchFamily="34" charset="-127"/>
                <a:ea typeface="Adobe 고딕 Std B" pitchFamily="34" charset="-127"/>
              </a:rPr>
              <a:t>TRANS PARENT LCD </a:t>
            </a:r>
          </a:p>
          <a:p>
            <a:r>
              <a:rPr lang="en-US" altLang="ko-KR" sz="1600" dirty="0" smtClean="0">
                <a:latin typeface="Adobe 고딕 Std B" pitchFamily="34" charset="-127"/>
                <a:ea typeface="Adobe 고딕 Std B" pitchFamily="34" charset="-127"/>
              </a:rPr>
              <a:t>SHOWCASE</a:t>
            </a:r>
            <a:endParaRPr lang="ko-KR" altLang="en-US" dirty="0"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775388" y="221175"/>
            <a:ext cx="109855" cy="10985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-1" y="3046579"/>
            <a:ext cx="107817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ko-KR" sz="1200" dirty="0" smtClean="0">
                <a:solidFill>
                  <a:srgbClr val="FF0000"/>
                </a:solidFill>
                <a:latin typeface="나눔바른고딕" pitchFamily="50" charset="-127"/>
                <a:ea typeface="나눔바른고딕" pitchFamily="50" charset="-127"/>
              </a:rPr>
              <a:t>15.6</a:t>
            </a:r>
            <a:r>
              <a:rPr lang="ko-KR" altLang="en-US" sz="1200" dirty="0" smtClean="0">
                <a:solidFill>
                  <a:srgbClr val="FF0000"/>
                </a:solidFill>
                <a:latin typeface="나눔바른고딕" pitchFamily="50" charset="-127"/>
                <a:ea typeface="나눔바른고딕" pitchFamily="50" charset="-127"/>
              </a:rPr>
              <a:t>인치</a:t>
            </a:r>
            <a:endParaRPr lang="en-US" altLang="ko-KR" sz="1200" dirty="0" smtClean="0">
              <a:solidFill>
                <a:srgbClr val="FF0000"/>
              </a:solidFill>
              <a:latin typeface="나눔바른고딕" pitchFamily="50" charset="-127"/>
              <a:ea typeface="나눔바른고딕" pitchFamily="50" charset="-127"/>
            </a:endParaRPr>
          </a:p>
          <a:p>
            <a:pPr marL="171450" indent="-1714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ko-KR" sz="1200" dirty="0" smtClean="0">
                <a:latin typeface="나눔바른고딕" pitchFamily="50" charset="-127"/>
                <a:ea typeface="나눔바른고딕" pitchFamily="50" charset="-127"/>
              </a:rPr>
              <a:t>Door type</a:t>
            </a:r>
          </a:p>
          <a:p>
            <a:endParaRPr lang="ko-KR" altLang="en-US" sz="1000" dirty="0">
              <a:solidFill>
                <a:srgbClr val="FF0000"/>
              </a:solidFill>
              <a:latin typeface="나눔바른고딕" pitchFamily="50" charset="-127"/>
              <a:ea typeface="나눔바른고딕" pitchFamily="50" charset="-127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687" y="1692497"/>
            <a:ext cx="2222384" cy="3693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5744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직사각형 27"/>
          <p:cNvSpPr/>
          <p:nvPr/>
        </p:nvSpPr>
        <p:spPr>
          <a:xfrm>
            <a:off x="1" y="4846507"/>
            <a:ext cx="9144000" cy="88024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4" name="Picture 3" descr="C:\Users\admin\Desktop\완성사진\IMG_3012-3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7907" y="1051056"/>
            <a:ext cx="3149942" cy="3542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6196" y="5135824"/>
            <a:ext cx="821854" cy="189042"/>
          </a:xfrm>
        </p:spPr>
        <p:txBody>
          <a:bodyPr/>
          <a:lstStyle/>
          <a:p>
            <a:r>
              <a:rPr lang="en-US" altLang="ko-KR" dirty="0" smtClean="0"/>
              <a:t>PAGE</a:t>
            </a:r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5106" y="5475688"/>
            <a:ext cx="784034" cy="173822"/>
          </a:xfrm>
        </p:spPr>
        <p:txBody>
          <a:bodyPr/>
          <a:lstStyle/>
          <a:p>
            <a:r>
              <a:rPr lang="en-US" altLang="ko-KR" dirty="0" smtClean="0"/>
              <a:t>5-1</a:t>
            </a:r>
            <a:endParaRPr lang="ko-KR" alt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z="1000" dirty="0"/>
              <a:t>TRANS</a:t>
            </a:r>
            <a:br>
              <a:rPr lang="en-US" altLang="ko-KR" sz="1000" dirty="0"/>
            </a:br>
            <a:r>
              <a:rPr lang="en-US" altLang="ko-KR" sz="1000" dirty="0"/>
              <a:t>PARENT</a:t>
            </a:r>
            <a:br>
              <a:rPr lang="en-US" altLang="ko-KR" sz="1000" dirty="0"/>
            </a:br>
            <a:r>
              <a:rPr lang="en-US" altLang="ko-KR" sz="1000" dirty="0"/>
              <a:t>LCD </a:t>
            </a:r>
            <a:endParaRPr lang="en-US" altLang="ko-KR" sz="1000" dirty="0" smtClean="0"/>
          </a:p>
          <a:p>
            <a:r>
              <a:rPr lang="en-US" altLang="ko-KR" sz="1000" dirty="0">
                <a:solidFill>
                  <a:schemeClr val="tx1"/>
                </a:solidFill>
              </a:rPr>
              <a:t>PRO</a:t>
            </a:r>
            <a:br>
              <a:rPr lang="en-US" altLang="ko-KR" sz="1000" dirty="0">
                <a:solidFill>
                  <a:schemeClr val="tx1"/>
                </a:solidFill>
              </a:rPr>
            </a:br>
            <a:r>
              <a:rPr lang="en-US" altLang="ko-KR" sz="1000" dirty="0">
                <a:solidFill>
                  <a:schemeClr val="tx1"/>
                </a:solidFill>
              </a:rPr>
              <a:t>POSAL</a:t>
            </a:r>
            <a:endParaRPr lang="ko-KR" altLang="en-US" sz="1000" dirty="0">
              <a:solidFill>
                <a:schemeClr val="tx1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442942" y="2052004"/>
            <a:ext cx="385640" cy="0"/>
          </a:xfrm>
          <a:prstGeom prst="line">
            <a:avLst/>
          </a:prstGeom>
          <a:ln w="19050" cap="flat">
            <a:solidFill>
              <a:schemeClr val="bg1">
                <a:lumMod val="95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직사각형 2"/>
          <p:cNvSpPr/>
          <p:nvPr/>
        </p:nvSpPr>
        <p:spPr>
          <a:xfrm>
            <a:off x="95916" y="140677"/>
            <a:ext cx="869639" cy="716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3" name="Picture 2" descr="C:\Users\admin\Desktop\문서\#_회사로고_AI_사이즈별\logo_wa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92" y="331030"/>
            <a:ext cx="882885" cy="329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1154190" y="19774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1600" dirty="0" smtClean="0">
                <a:latin typeface="Adobe 고딕 Std B" pitchFamily="34" charset="-127"/>
                <a:ea typeface="Adobe 고딕 Std B" pitchFamily="34" charset="-127"/>
              </a:rPr>
              <a:t>TRANS PARENT LCD </a:t>
            </a:r>
          </a:p>
          <a:p>
            <a:r>
              <a:rPr lang="en-US" altLang="ko-KR" sz="1600" dirty="0" smtClean="0">
                <a:latin typeface="Adobe 고딕 Std B" pitchFamily="34" charset="-127"/>
                <a:ea typeface="Adobe 고딕 Std B" pitchFamily="34" charset="-127"/>
              </a:rPr>
              <a:t>SHOWCASE</a:t>
            </a:r>
            <a:endParaRPr lang="ko-KR" altLang="en-US" dirty="0"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425742" y="4452036"/>
            <a:ext cx="2454518" cy="24622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ko-KR" altLang="en-US" sz="1000" dirty="0" smtClean="0">
                <a:latin typeface="나눔고딕" pitchFamily="50" charset="-127"/>
                <a:ea typeface="나눔고딕" pitchFamily="50" charset="-127"/>
              </a:rPr>
              <a:t>전원</a:t>
            </a:r>
            <a:r>
              <a:rPr lang="en-US" altLang="ko-KR" sz="1000" dirty="0" smtClean="0">
                <a:latin typeface="나눔고딕" pitchFamily="50" charset="-127"/>
                <a:ea typeface="나눔고딕" pitchFamily="50" charset="-127"/>
              </a:rPr>
              <a:t>ON (</a:t>
            </a:r>
            <a:r>
              <a:rPr lang="ko-KR" altLang="en-US" sz="1000" dirty="0" smtClean="0">
                <a:latin typeface="나눔고딕" pitchFamily="50" charset="-127"/>
                <a:ea typeface="나눔고딕" pitchFamily="50" charset="-127"/>
              </a:rPr>
              <a:t>자동으로 </a:t>
            </a:r>
            <a:r>
              <a:rPr lang="ko-KR" altLang="en-US" sz="1000" dirty="0" err="1">
                <a:latin typeface="나눔고딕" pitchFamily="50" charset="-127"/>
                <a:ea typeface="나눔고딕" pitchFamily="50" charset="-127"/>
              </a:rPr>
              <a:t>컨</a:t>
            </a:r>
            <a:r>
              <a:rPr lang="ko-KR" altLang="en-US" sz="1000" dirty="0" err="1" smtClean="0">
                <a:latin typeface="나눔고딕" pitchFamily="50" charset="-127"/>
                <a:ea typeface="나눔고딕" pitchFamily="50" charset="-127"/>
              </a:rPr>
              <a:t>텐츠</a:t>
            </a:r>
            <a:r>
              <a:rPr lang="ko-KR" altLang="en-US" sz="1000" dirty="0" smtClean="0">
                <a:latin typeface="나눔고딕" pitchFamily="50" charset="-127"/>
                <a:ea typeface="나눔고딕" pitchFamily="50" charset="-127"/>
              </a:rPr>
              <a:t> 재생</a:t>
            </a:r>
            <a:r>
              <a:rPr lang="en-US" altLang="ko-KR" sz="10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000" dirty="0" smtClean="0">
                <a:latin typeface="나눔고딕" pitchFamily="50" charset="-127"/>
                <a:ea typeface="나눔고딕" pitchFamily="50" charset="-127"/>
              </a:rPr>
              <a:t>무한반복</a:t>
            </a:r>
            <a:r>
              <a:rPr lang="en-US" altLang="ko-KR" sz="1000" dirty="0" smtClean="0">
                <a:latin typeface="나눔고딕" pitchFamily="50" charset="-127"/>
                <a:ea typeface="나눔고딕" pitchFamily="50" charset="-127"/>
              </a:rPr>
              <a:t>)</a:t>
            </a:r>
            <a:endParaRPr lang="ko-KR" altLang="en-US" sz="10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9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0" y="2736376"/>
            <a:ext cx="992707" cy="195595"/>
          </a:xfrm>
        </p:spPr>
        <p:txBody>
          <a:bodyPr/>
          <a:lstStyle/>
          <a:p>
            <a:pPr algn="ctr"/>
            <a:r>
              <a:rPr lang="en-US" altLang="ko-KR" dirty="0" smtClean="0">
                <a:latin typeface="나눔바른고딕" pitchFamily="50" charset="-127"/>
                <a:ea typeface="나눔바른고딕" pitchFamily="50" charset="-127"/>
              </a:rPr>
              <a:t>CONTENTS</a:t>
            </a:r>
            <a:endParaRPr lang="ko-KR" altLang="en-US" dirty="0">
              <a:latin typeface="나눔바른고딕" pitchFamily="50" charset="-127"/>
              <a:ea typeface="나눔바른고딕" pitchFamily="50" charset="-127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-1" y="3046579"/>
            <a:ext cx="107817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ko-KR" sz="1200" dirty="0" smtClean="0">
                <a:solidFill>
                  <a:srgbClr val="FF0000"/>
                </a:solidFill>
                <a:latin typeface="나눔바른고딕" pitchFamily="50" charset="-127"/>
                <a:ea typeface="나눔바른고딕" pitchFamily="50" charset="-127"/>
              </a:rPr>
              <a:t>15.6</a:t>
            </a:r>
            <a:r>
              <a:rPr lang="ko-KR" altLang="en-US" sz="1200" dirty="0" smtClean="0">
                <a:solidFill>
                  <a:srgbClr val="FF0000"/>
                </a:solidFill>
                <a:latin typeface="나눔바른고딕" pitchFamily="50" charset="-127"/>
                <a:ea typeface="나눔바른고딕" pitchFamily="50" charset="-127"/>
              </a:rPr>
              <a:t>인치</a:t>
            </a:r>
            <a:endParaRPr lang="en-US" altLang="ko-KR" sz="1200" dirty="0" smtClean="0">
              <a:solidFill>
                <a:srgbClr val="FF0000"/>
              </a:solidFill>
              <a:latin typeface="나눔바른고딕" pitchFamily="50" charset="-127"/>
              <a:ea typeface="나눔바른고딕" pitchFamily="50" charset="-127"/>
            </a:endParaRPr>
          </a:p>
          <a:p>
            <a:pPr marL="171450" indent="-1714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ko-KR" sz="1200" dirty="0" smtClean="0">
                <a:latin typeface="나눔바른고딕" pitchFamily="50" charset="-127"/>
                <a:ea typeface="나눔바른고딕" pitchFamily="50" charset="-127"/>
              </a:rPr>
              <a:t>Door type</a:t>
            </a:r>
          </a:p>
          <a:p>
            <a:endParaRPr lang="ko-KR" altLang="en-US" sz="1000" dirty="0">
              <a:solidFill>
                <a:srgbClr val="FF0000"/>
              </a:solidFill>
              <a:latin typeface="나눔바른고딕" pitchFamily="50" charset="-127"/>
              <a:ea typeface="나눔바른고딕" pitchFamily="50" charset="-127"/>
            </a:endParaRPr>
          </a:p>
        </p:txBody>
      </p:sp>
      <p:sp>
        <p:nvSpPr>
          <p:cNvPr id="2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1142389" y="936875"/>
            <a:ext cx="2497282" cy="236792"/>
          </a:xfrm>
        </p:spPr>
        <p:txBody>
          <a:bodyPr>
            <a:noAutofit/>
          </a:bodyPr>
          <a:lstStyle/>
          <a:p>
            <a:pPr algn="dist"/>
            <a:r>
              <a:rPr lang="en-US" altLang="ko-KR" sz="1000" dirty="0" smtClean="0">
                <a:latin typeface="나눔바른고딕" pitchFamily="50" charset="-127"/>
                <a:ea typeface="나눔바른고딕" pitchFamily="50" charset="-127"/>
              </a:rPr>
              <a:t>15.6</a:t>
            </a:r>
            <a:r>
              <a:rPr lang="ko-KR" altLang="en-US" sz="1000" dirty="0" smtClean="0">
                <a:latin typeface="나눔바른고딕" pitchFamily="50" charset="-127"/>
                <a:ea typeface="나눔바른고딕" pitchFamily="50" charset="-127"/>
              </a:rPr>
              <a:t>인치 </a:t>
            </a:r>
            <a:r>
              <a:rPr lang="ko-KR" altLang="en-US" sz="1000" dirty="0">
                <a:latin typeface="나눔바른고딕" pitchFamily="50" charset="-127"/>
                <a:ea typeface="나눔바른고딕" pitchFamily="50" charset="-127"/>
              </a:rPr>
              <a:t>투명</a:t>
            </a:r>
            <a:r>
              <a:rPr lang="en-US" altLang="ko-KR" sz="1000" dirty="0">
                <a:latin typeface="나눔바른고딕" pitchFamily="50" charset="-127"/>
                <a:ea typeface="나눔바른고딕" pitchFamily="50" charset="-127"/>
              </a:rPr>
              <a:t>LCD </a:t>
            </a:r>
            <a:r>
              <a:rPr lang="ko-KR" altLang="en-US" sz="1000" dirty="0" err="1">
                <a:latin typeface="나눔바른고딕" pitchFamily="50" charset="-127"/>
                <a:ea typeface="나눔바른고딕" pitchFamily="50" charset="-127"/>
              </a:rPr>
              <a:t>쇼케이스</a:t>
            </a:r>
            <a:r>
              <a:rPr lang="ko-KR" altLang="en-US" sz="1000" dirty="0">
                <a:latin typeface="나눔바른고딕" pitchFamily="50" charset="-127"/>
                <a:ea typeface="나눔바른고딕" pitchFamily="50" charset="-127"/>
              </a:rPr>
              <a:t> </a:t>
            </a:r>
            <a:r>
              <a:rPr lang="en-US" altLang="ko-KR" sz="1000" dirty="0" smtClean="0">
                <a:latin typeface="나눔바른고딕" pitchFamily="50" charset="-127"/>
                <a:ea typeface="나눔바른고딕" pitchFamily="50" charset="-127"/>
              </a:rPr>
              <a:t>Door Type</a:t>
            </a:r>
            <a:endParaRPr lang="ko-KR" altLang="en-US" sz="1000" dirty="0">
              <a:latin typeface="나눔바른고딕" pitchFamily="50" charset="-127"/>
              <a:ea typeface="나눔바른고딕" pitchFamily="50" charset="-127"/>
            </a:endParaRPr>
          </a:p>
        </p:txBody>
      </p:sp>
      <p:pic>
        <p:nvPicPr>
          <p:cNvPr id="23" name="Picture 5" descr="C:\Users\admin\Desktop\완성사진\IMG_3020-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044" y="1573220"/>
            <a:ext cx="1620070" cy="2714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4395734" y="4443628"/>
            <a:ext cx="1418978" cy="24622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ko-KR" altLang="en-US" sz="1000" dirty="0" smtClean="0">
                <a:latin typeface="나눔고딕" pitchFamily="50" charset="-127"/>
                <a:ea typeface="나눔고딕" pitchFamily="50" charset="-127"/>
              </a:rPr>
              <a:t>전원</a:t>
            </a:r>
            <a:r>
              <a:rPr lang="en-US" altLang="ko-KR" sz="1000" dirty="0" smtClean="0">
                <a:latin typeface="나눔고딕" pitchFamily="50" charset="-127"/>
                <a:ea typeface="나눔고딕" pitchFamily="50" charset="-127"/>
              </a:rPr>
              <a:t>OFF (</a:t>
            </a:r>
            <a:r>
              <a:rPr lang="ko-KR" altLang="en-US" sz="1000" dirty="0" err="1" smtClean="0">
                <a:latin typeface="나눔고딕" pitchFamily="50" charset="-127"/>
                <a:ea typeface="나눔고딕" pitchFamily="50" charset="-127"/>
              </a:rPr>
              <a:t>미러</a:t>
            </a:r>
            <a:r>
              <a:rPr lang="ko-KR" altLang="en-US" sz="10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000" dirty="0" err="1" smtClean="0">
                <a:latin typeface="나눔고딕" pitchFamily="50" charset="-127"/>
                <a:ea typeface="나눔고딕" pitchFamily="50" charset="-127"/>
              </a:rPr>
              <a:t>글래스</a:t>
            </a:r>
            <a:r>
              <a:rPr lang="en-US" altLang="ko-KR" sz="1000" dirty="0" smtClean="0">
                <a:latin typeface="나눔고딕" pitchFamily="50" charset="-127"/>
                <a:ea typeface="나눔고딕" pitchFamily="50" charset="-127"/>
              </a:rPr>
              <a:t>)</a:t>
            </a:r>
            <a:endParaRPr lang="ko-KR" altLang="en-US" sz="10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7" name="Picture 6" descr="C:\Users\admin\Desktop\완성사진\IMG_2991-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167" y="1051056"/>
            <a:ext cx="2794835" cy="365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6822708" y="4445061"/>
            <a:ext cx="1401346" cy="24622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ko-KR" altLang="en-US" sz="1000" dirty="0" smtClean="0">
                <a:latin typeface="나눔고딕" pitchFamily="50" charset="-127"/>
                <a:ea typeface="나눔고딕" pitchFamily="50" charset="-127"/>
              </a:rPr>
              <a:t>전원</a:t>
            </a:r>
            <a:r>
              <a:rPr lang="en-US" altLang="ko-KR" sz="1000" dirty="0" smtClean="0">
                <a:latin typeface="나눔고딕" pitchFamily="50" charset="-127"/>
                <a:ea typeface="나눔고딕" pitchFamily="50" charset="-127"/>
              </a:rPr>
              <a:t>ON (Door Open)</a:t>
            </a:r>
            <a:endParaRPr lang="ko-KR" altLang="en-US" sz="10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28168" y="4872668"/>
            <a:ext cx="7354110" cy="85408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나눔바른고딕 Light" pitchFamily="50" charset="-127"/>
                <a:ea typeface="나눔바른고딕 Light" pitchFamily="50" charset="-127"/>
              </a:rPr>
              <a:t>전원과 동시에 </a:t>
            </a:r>
            <a:r>
              <a:rPr lang="ko-KR" altLang="en-US" sz="1100" dirty="0" err="1" smtClean="0">
                <a:latin typeface="나눔바른고딕 Light" pitchFamily="50" charset="-127"/>
                <a:ea typeface="나눔바른고딕 Light" pitchFamily="50" charset="-127"/>
              </a:rPr>
              <a:t>컨텐츠가</a:t>
            </a:r>
            <a:r>
              <a:rPr lang="ko-KR" altLang="en-US" sz="1100" dirty="0" smtClean="0">
                <a:latin typeface="나눔바른고딕 Light" pitchFamily="50" charset="-127"/>
                <a:ea typeface="나눔바른고딕 Light" pitchFamily="50" charset="-127"/>
              </a:rPr>
              <a:t> 자동 재생되며 터치버튼을 누르면 </a:t>
            </a:r>
            <a:r>
              <a:rPr lang="en-US" altLang="ko-KR" sz="1100" b="1" dirty="0" smtClean="0">
                <a:latin typeface="나눔바른고딕 Light" pitchFamily="50" charset="-127"/>
                <a:ea typeface="나눔바른고딕 Light" pitchFamily="50" charset="-127"/>
              </a:rPr>
              <a:t>3</a:t>
            </a:r>
            <a:r>
              <a:rPr lang="ko-KR" altLang="en-US" sz="1100" b="1" dirty="0" smtClean="0">
                <a:latin typeface="나눔바른고딕 Light" pitchFamily="50" charset="-127"/>
                <a:ea typeface="나눔바른고딕 Light" pitchFamily="50" charset="-127"/>
              </a:rPr>
              <a:t>개의  버튼에 각각 설정되어있는 </a:t>
            </a:r>
            <a:r>
              <a:rPr lang="ko-KR" altLang="en-US" sz="1100" b="1" dirty="0" err="1" smtClean="0">
                <a:latin typeface="나눔바른고딕 Light" pitchFamily="50" charset="-127"/>
                <a:ea typeface="나눔바른고딕 Light" pitchFamily="50" charset="-127"/>
              </a:rPr>
              <a:t>컨텐츠가</a:t>
            </a:r>
            <a:r>
              <a:rPr lang="ko-KR" altLang="en-US" sz="1100" b="1" dirty="0" smtClean="0">
                <a:latin typeface="나눔바른고딕 Light" pitchFamily="50" charset="-127"/>
                <a:ea typeface="나눔바른고딕 Light" pitchFamily="50" charset="-127"/>
              </a:rPr>
              <a:t> 재생됩니다</a:t>
            </a:r>
            <a:r>
              <a:rPr lang="en-US" altLang="ko-KR" sz="1100" dirty="0" smtClean="0">
                <a:latin typeface="나눔바른고딕 Light" pitchFamily="50" charset="-127"/>
                <a:ea typeface="나눔바른고딕 Light" pitchFamily="50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나눔바른고딕 Light" pitchFamily="50" charset="-127"/>
                <a:ea typeface="나눔바른고딕 Light" pitchFamily="50" charset="-127"/>
              </a:rPr>
              <a:t>이후 터치버튼을 클릭하지 않아도 </a:t>
            </a:r>
            <a:r>
              <a:rPr lang="ko-KR" altLang="en-US" sz="1100" dirty="0" err="1" smtClean="0">
                <a:latin typeface="나눔바른고딕 Light" pitchFamily="50" charset="-127"/>
                <a:ea typeface="나눔바른고딕 Light" pitchFamily="50" charset="-127"/>
              </a:rPr>
              <a:t>컨텐츠는</a:t>
            </a:r>
            <a:r>
              <a:rPr lang="ko-KR" altLang="en-US" sz="1100" dirty="0" smtClean="0">
                <a:latin typeface="나눔바른고딕 Light" pitchFamily="50" charset="-127"/>
                <a:ea typeface="나눔바른고딕 Light" pitchFamily="50" charset="-127"/>
              </a:rPr>
              <a:t> </a:t>
            </a:r>
            <a:r>
              <a:rPr lang="ko-KR" altLang="en-US" sz="1100" b="1" dirty="0" smtClean="0">
                <a:latin typeface="나눔바른고딕 Light" pitchFamily="50" charset="-127"/>
                <a:ea typeface="나눔바른고딕 Light" pitchFamily="50" charset="-127"/>
              </a:rPr>
              <a:t>무한으로 반복</a:t>
            </a:r>
            <a:r>
              <a:rPr lang="ko-KR" altLang="en-US" sz="1100" dirty="0" smtClean="0">
                <a:latin typeface="나눔바른고딕 Light" pitchFamily="50" charset="-127"/>
                <a:ea typeface="나눔바른고딕 Light" pitchFamily="50" charset="-127"/>
              </a:rPr>
              <a:t> 되며 </a:t>
            </a:r>
            <a:r>
              <a:rPr lang="en-US" altLang="ko-KR" sz="1100" dirty="0">
                <a:latin typeface="나눔바른고딕 Light" pitchFamily="50" charset="-127"/>
                <a:ea typeface="나눔바른고딕 Light" pitchFamily="50" charset="-127"/>
              </a:rPr>
              <a:t> </a:t>
            </a:r>
            <a:r>
              <a:rPr lang="ko-KR" altLang="en-US" sz="1100" dirty="0" smtClean="0">
                <a:latin typeface="나눔바른고딕 Light" pitchFamily="50" charset="-127"/>
                <a:ea typeface="나눔바른고딕 Light" pitchFamily="50" charset="-127"/>
              </a:rPr>
              <a:t>다시 터치버튼을 누르면 각각 설정되어있는 </a:t>
            </a:r>
            <a:r>
              <a:rPr lang="ko-KR" altLang="en-US" sz="1100" dirty="0" err="1" smtClean="0">
                <a:latin typeface="나눔바른고딕 Light" pitchFamily="50" charset="-127"/>
                <a:ea typeface="나눔바른고딕 Light" pitchFamily="50" charset="-127"/>
              </a:rPr>
              <a:t>컨텐츠가</a:t>
            </a:r>
            <a:r>
              <a:rPr lang="ko-KR" altLang="en-US" sz="1100" dirty="0" smtClean="0">
                <a:latin typeface="나눔바른고딕 Light" pitchFamily="50" charset="-127"/>
                <a:ea typeface="나눔바른고딕 Light" pitchFamily="50" charset="-127"/>
              </a:rPr>
              <a:t> 재생됩니다</a:t>
            </a:r>
            <a:r>
              <a:rPr lang="en-US" altLang="ko-KR" sz="1100" dirty="0" smtClean="0">
                <a:latin typeface="나눔바른고딕 Light" pitchFamily="50" charset="-127"/>
                <a:ea typeface="나눔바른고딕 Light" pitchFamily="50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100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F0000"/>
                </a:solidFill>
                <a:latin typeface="나눔바른고딕 Light" pitchFamily="50" charset="-127"/>
                <a:ea typeface="나눔바른고딕 Light" pitchFamily="50" charset="-127"/>
              </a:rPr>
              <a:t>3</a:t>
            </a:r>
            <a:r>
              <a:rPr lang="ko-KR" altLang="en-US" sz="1100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F0000"/>
                </a:solidFill>
                <a:latin typeface="나눔바른고딕 Light" pitchFamily="50" charset="-127"/>
                <a:ea typeface="나눔바른고딕 Light" pitchFamily="50" charset="-127"/>
              </a:rPr>
              <a:t>개 이상의 영상이 들어갈 경우</a:t>
            </a:r>
            <a:r>
              <a:rPr lang="en-US" altLang="ko-KR" sz="1100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F0000"/>
                </a:solidFill>
                <a:latin typeface="나눔바른고딕 Light" pitchFamily="50" charset="-127"/>
                <a:ea typeface="나눔바른고딕 Light" pitchFamily="50" charset="-127"/>
              </a:rPr>
              <a:t>, </a:t>
            </a:r>
            <a:r>
              <a:rPr lang="ko-KR" altLang="en-US" sz="1100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F0000"/>
                </a:solidFill>
                <a:latin typeface="나눔바른고딕 Light" pitchFamily="50" charset="-127"/>
                <a:ea typeface="나눔바른고딕 Light" pitchFamily="50" charset="-127"/>
              </a:rPr>
              <a:t>선택 가능한 영상은 세가지 뿐입니다</a:t>
            </a:r>
            <a:r>
              <a:rPr lang="en-US" altLang="ko-KR" sz="1100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F0000"/>
                </a:solidFill>
                <a:latin typeface="나눔바른고딕 Light" pitchFamily="50" charset="-127"/>
                <a:ea typeface="나눔바른고딕 Light" pitchFamily="50" charset="-127"/>
              </a:rPr>
              <a:t>. </a:t>
            </a:r>
            <a:r>
              <a:rPr lang="en-US" altLang="ko-KR" sz="1050" dirty="0" smtClean="0">
                <a:latin typeface="나눔바른고딕 Light" pitchFamily="50" charset="-127"/>
                <a:ea typeface="나눔바른고딕 Light" pitchFamily="50" charset="-127"/>
              </a:rPr>
              <a:t>(</a:t>
            </a:r>
            <a:r>
              <a:rPr lang="ko-KR" altLang="en-US" sz="1050" dirty="0" err="1" smtClean="0">
                <a:latin typeface="나눔바른고딕 Light" pitchFamily="50" charset="-127"/>
                <a:ea typeface="나눔바른고딕 Light" pitchFamily="50" charset="-127"/>
              </a:rPr>
              <a:t>터치시</a:t>
            </a:r>
            <a:r>
              <a:rPr lang="ko-KR" altLang="en-US" sz="1050" dirty="0" smtClean="0">
                <a:latin typeface="나눔바른고딕 Light" pitchFamily="50" charset="-127"/>
                <a:ea typeface="나눔바른고딕 Light" pitchFamily="50" charset="-127"/>
              </a:rPr>
              <a:t> 터치버튼은 점등됩니다</a:t>
            </a:r>
            <a:r>
              <a:rPr lang="en-US" altLang="ko-KR" sz="1050" dirty="0" smtClean="0">
                <a:latin typeface="나눔바른고딕 Light" pitchFamily="50" charset="-127"/>
                <a:ea typeface="나눔바른고딕 Light" pitchFamily="50" charset="-127"/>
              </a:rPr>
              <a:t>)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648216" y="370355"/>
            <a:ext cx="351570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 smtClean="0">
                <a:solidFill>
                  <a:srgbClr val="FF0000"/>
                </a:solidFill>
                <a:latin typeface="나눔바른고딕 Light" pitchFamily="50" charset="-127"/>
                <a:ea typeface="나눔바른고딕 Light" pitchFamily="50" charset="-127"/>
              </a:rPr>
              <a:t>※ </a:t>
            </a:r>
            <a:r>
              <a:rPr lang="ko-KR" altLang="en-US" sz="800" dirty="0" smtClean="0">
                <a:solidFill>
                  <a:srgbClr val="FF0000"/>
                </a:solidFill>
                <a:latin typeface="나눔바른고딕 Light" pitchFamily="50" charset="-127"/>
                <a:ea typeface="나눔바른고딕 Light" pitchFamily="50" charset="-127"/>
              </a:rPr>
              <a:t>이미지상 </a:t>
            </a:r>
            <a:r>
              <a:rPr lang="ko-KR" altLang="en-US" sz="800" dirty="0" err="1" smtClean="0">
                <a:solidFill>
                  <a:srgbClr val="FF0000"/>
                </a:solidFill>
                <a:latin typeface="나눔바른고딕 Light" pitchFamily="50" charset="-127"/>
                <a:ea typeface="나눔바른고딕 Light" pitchFamily="50" charset="-127"/>
              </a:rPr>
              <a:t>실제품과</a:t>
            </a:r>
            <a:r>
              <a:rPr lang="ko-KR" altLang="en-US" sz="800" dirty="0">
                <a:solidFill>
                  <a:srgbClr val="FF0000"/>
                </a:solidFill>
                <a:latin typeface="나눔바른고딕 Light" pitchFamily="50" charset="-127"/>
                <a:ea typeface="나눔바른고딕 Light" pitchFamily="50" charset="-127"/>
              </a:rPr>
              <a:t> </a:t>
            </a:r>
            <a:r>
              <a:rPr lang="ko-KR" altLang="en-US" sz="800" dirty="0" smtClean="0">
                <a:solidFill>
                  <a:srgbClr val="FF0000"/>
                </a:solidFill>
                <a:latin typeface="나눔바른고딕 Light" pitchFamily="50" charset="-127"/>
                <a:ea typeface="나눔바른고딕 Light" pitchFamily="50" charset="-127"/>
              </a:rPr>
              <a:t>영상이 혼합되어 실제보다 선명하게 보이지 않을 수 있습니다</a:t>
            </a:r>
            <a:endParaRPr lang="ko-KR" altLang="en-US" sz="800" dirty="0">
              <a:solidFill>
                <a:srgbClr val="FF0000"/>
              </a:solidFill>
              <a:latin typeface="나눔바른고딕 Light" pitchFamily="50" charset="-127"/>
              <a:ea typeface="나눔바른고딕 Light" pitchFamily="50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416478" y="141714"/>
            <a:ext cx="30925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 algn="dist">
              <a:buFont typeface="Wingdings" pitchFamily="2" charset="2"/>
              <a:buChar char="§"/>
            </a:pPr>
            <a:r>
              <a:rPr lang="ko-KR" altLang="en-US" sz="1000" dirty="0" err="1" smtClean="0">
                <a:ln w="10160">
                  <a:noFill/>
                  <a:prstDash val="solid"/>
                </a:ln>
                <a:latin typeface="나눔바른고딕 Light" pitchFamily="50" charset="-127"/>
                <a:ea typeface="나눔바른고딕 Light" pitchFamily="50" charset="-127"/>
              </a:rPr>
              <a:t>오클</a:t>
            </a:r>
            <a:r>
              <a:rPr lang="ko-KR" altLang="en-US" sz="1000" dirty="0" err="1">
                <a:ln w="10160">
                  <a:noFill/>
                  <a:prstDash val="solid"/>
                </a:ln>
                <a:latin typeface="나눔바른고딕 Light" pitchFamily="50" charset="-127"/>
                <a:ea typeface="나눔바른고딕 Light" pitchFamily="50" charset="-127"/>
              </a:rPr>
              <a:t>락</a:t>
            </a:r>
            <a:r>
              <a:rPr lang="ko-KR" altLang="en-US" sz="1000" dirty="0" smtClean="0">
                <a:ln w="10160">
                  <a:noFill/>
                  <a:prstDash val="solid"/>
                </a:ln>
                <a:latin typeface="나눔바른고딕 Light" pitchFamily="50" charset="-127"/>
                <a:ea typeface="나눔바른고딕 Light" pitchFamily="50" charset="-127"/>
              </a:rPr>
              <a:t>  </a:t>
            </a:r>
            <a:r>
              <a:rPr lang="ko-KR" altLang="en-US" sz="1000" dirty="0" err="1" smtClean="0">
                <a:ln w="10160">
                  <a:noFill/>
                  <a:prstDash val="solid"/>
                </a:ln>
                <a:latin typeface="나눔바른고딕 Light" pitchFamily="50" charset="-127"/>
                <a:ea typeface="나눔바른고딕 Light" pitchFamily="50" charset="-127"/>
              </a:rPr>
              <a:t>실제품</a:t>
            </a:r>
            <a:r>
              <a:rPr lang="ko-KR" altLang="en-US" sz="1000" dirty="0" smtClean="0">
                <a:ln w="10160">
                  <a:noFill/>
                  <a:prstDash val="solid"/>
                </a:ln>
                <a:latin typeface="나눔바른고딕 Light" pitchFamily="50" charset="-127"/>
                <a:ea typeface="나눔바른고딕 Light" pitchFamily="50" charset="-127"/>
              </a:rPr>
              <a:t> 홍보 영상을 적용한 이미지 예시입니다 </a:t>
            </a:r>
            <a:endParaRPr lang="ko-KR" altLang="en-US" sz="1000" dirty="0">
              <a:ln w="10160">
                <a:noFill/>
                <a:prstDash val="solid"/>
              </a:ln>
              <a:latin typeface="나눔바른고딕 Light" pitchFamily="50" charset="-127"/>
              <a:ea typeface="나눔바른고딕 Light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85846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\Desktop\문서\#_회사로고_AI_사이즈별\logo_wa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2524" y="143956"/>
            <a:ext cx="845571" cy="294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645306" y="3628968"/>
            <a:ext cx="1547218" cy="5245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latin typeface="나눔바른고딕 UltraLight" pitchFamily="50" charset="-127"/>
                <a:ea typeface="나눔바른고딕 UltraLight" pitchFamily="50" charset="-127"/>
              </a:rPr>
              <a:t>화면을  클릭하시면</a:t>
            </a:r>
            <a:endParaRPr lang="en-US" altLang="ko-KR" dirty="0" smtClean="0">
              <a:latin typeface="나눔바른고딕 UltraLight" pitchFamily="50" charset="-127"/>
              <a:ea typeface="나눔바른고딕 UltraLight" pitchFamily="50" charset="-127"/>
            </a:endParaRPr>
          </a:p>
          <a:p>
            <a:r>
              <a:rPr lang="ko-KR" altLang="en-US" dirty="0" smtClean="0">
                <a:latin typeface="나눔바른고딕 UltraLight" pitchFamily="50" charset="-127"/>
                <a:ea typeface="나눔바른고딕 UltraLight" pitchFamily="50" charset="-127"/>
              </a:rPr>
              <a:t>영상이 재생됩니다</a:t>
            </a:r>
            <a:endParaRPr lang="ko-KR" altLang="en-US" dirty="0">
              <a:latin typeface="나눔바른고딕 UltraLight" pitchFamily="50" charset="-127"/>
              <a:ea typeface="나눔바른고딕 UltraLight" pitchFamily="50" charset="-127"/>
            </a:endParaRPr>
          </a:p>
        </p:txBody>
      </p:sp>
      <p:sp>
        <p:nvSpPr>
          <p:cNvPr id="7" name="TextBox 6">
            <a:hlinkClick r:id="rId4"/>
          </p:cNvPr>
          <p:cNvSpPr txBox="1"/>
          <p:nvPr/>
        </p:nvSpPr>
        <p:spPr>
          <a:xfrm>
            <a:off x="6645306" y="4431378"/>
            <a:ext cx="13580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Wingdings" pitchFamily="2" charset="2"/>
              <a:buChar char="ü"/>
            </a:pPr>
            <a:r>
              <a:rPr lang="ko-KR" altLang="en-US" sz="1200" dirty="0" err="1" smtClean="0">
                <a:solidFill>
                  <a:srgbClr val="FF0000"/>
                </a:solidFill>
                <a:latin typeface="나눔바른고딕 UltraLight" pitchFamily="50" charset="-127"/>
                <a:ea typeface="나눔바른고딕 UltraLight" pitchFamily="50" charset="-127"/>
              </a:rPr>
              <a:t>유튜브에서</a:t>
            </a:r>
            <a:r>
              <a:rPr lang="ko-KR" altLang="en-US" sz="1200" dirty="0" smtClean="0">
                <a:solidFill>
                  <a:srgbClr val="FF0000"/>
                </a:solidFill>
                <a:latin typeface="나눔바른고딕 UltraLight" pitchFamily="50" charset="-127"/>
                <a:ea typeface="나눔바른고딕 UltraLight" pitchFamily="50" charset="-127"/>
              </a:rPr>
              <a:t> 보기</a:t>
            </a:r>
            <a:endParaRPr lang="en-US" altLang="ko-KR" sz="1200" dirty="0" smtClean="0">
              <a:solidFill>
                <a:srgbClr val="FF0000"/>
              </a:solidFill>
              <a:latin typeface="나눔바른고딕 UltraLight" pitchFamily="50" charset="-127"/>
              <a:ea typeface="나눔바른고딕 UltraLight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" y="5270555"/>
            <a:ext cx="9144000" cy="44444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838414" y="5308111"/>
            <a:ext cx="7354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200" b="1" dirty="0" smtClean="0">
                <a:latin typeface="나눔바른고딕 Light" pitchFamily="50" charset="-127"/>
                <a:ea typeface="나눔바른고딕 Light" pitchFamily="50" charset="-127"/>
              </a:rPr>
              <a:t>기성품 사용 가능 </a:t>
            </a:r>
            <a:r>
              <a:rPr lang="en-US" altLang="ko-KR" sz="1200" b="1" dirty="0" smtClean="0">
                <a:latin typeface="나눔바른고딕 Light" pitchFamily="50" charset="-127"/>
                <a:ea typeface="나눔바른고딕 Light" pitchFamily="50" charset="-127"/>
              </a:rPr>
              <a:t>/ </a:t>
            </a:r>
            <a:r>
              <a:rPr lang="ko-KR" altLang="en-US" sz="1200" b="1" dirty="0" smtClean="0">
                <a:latin typeface="나눔바른고딕 Light" pitchFamily="50" charset="-127"/>
                <a:ea typeface="나눔바른고딕 Light" pitchFamily="50" charset="-127"/>
              </a:rPr>
              <a:t>색상 변경 가능</a:t>
            </a:r>
            <a:r>
              <a:rPr lang="en-US" altLang="ko-KR" sz="1200" b="1" dirty="0">
                <a:latin typeface="나눔바른고딕 Light" pitchFamily="50" charset="-127"/>
                <a:ea typeface="나눔바른고딕 Light" pitchFamily="50" charset="-127"/>
              </a:rPr>
              <a:t> </a:t>
            </a:r>
            <a:r>
              <a:rPr lang="en-US" altLang="ko-KR" sz="1200" b="1" dirty="0" smtClean="0">
                <a:latin typeface="나눔바른고딕 Light" pitchFamily="50" charset="-127"/>
                <a:ea typeface="나눔바른고딕 Light" pitchFamily="50" charset="-127"/>
              </a:rPr>
              <a:t>/ </a:t>
            </a:r>
            <a:r>
              <a:rPr lang="ko-KR" altLang="en-US" sz="1200" b="1" dirty="0" smtClean="0">
                <a:latin typeface="나눔바른고딕 Light" pitchFamily="50" charset="-127"/>
                <a:ea typeface="나눔바른고딕 Light" pitchFamily="50" charset="-127"/>
              </a:rPr>
              <a:t>사이즈 변경 가능 </a:t>
            </a:r>
            <a:r>
              <a:rPr lang="en-US" altLang="ko-KR" sz="1200" b="1" dirty="0" smtClean="0">
                <a:latin typeface="나눔바른고딕 Light" pitchFamily="50" charset="-127"/>
                <a:ea typeface="나눔바른고딕 Light" pitchFamily="50" charset="-127"/>
              </a:rPr>
              <a:t>/ </a:t>
            </a:r>
            <a:r>
              <a:rPr lang="ko-KR" altLang="en-US" sz="1200" b="1" dirty="0" smtClean="0">
                <a:latin typeface="나눔바른고딕 Light" pitchFamily="50" charset="-127"/>
                <a:ea typeface="나눔바른고딕 Light" pitchFamily="50" charset="-127"/>
              </a:rPr>
              <a:t>디자인  변경가능</a:t>
            </a:r>
            <a:endParaRPr lang="en-US" altLang="ko-KR" sz="1200" b="1" dirty="0" smtClean="0">
              <a:latin typeface="나눔바른고딕 Light" pitchFamily="50" charset="-127"/>
              <a:ea typeface="나눔바른고딕 Light" pitchFamily="50" charset="-127"/>
            </a:endParaRPr>
          </a:p>
        </p:txBody>
      </p:sp>
      <p:pic>
        <p:nvPicPr>
          <p:cNvPr id="4" name="3dZH5f6ACno&amp;hl=ko_KR"/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835029" y="805704"/>
            <a:ext cx="5459506" cy="4094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634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1" y="5270555"/>
            <a:ext cx="9144000" cy="44444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38414" y="5308111"/>
            <a:ext cx="7354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200" b="1" dirty="0" smtClean="0">
                <a:latin typeface="나눔바른고딕 Light" pitchFamily="50" charset="-127"/>
                <a:ea typeface="나눔바른고딕 Light" pitchFamily="50" charset="-127"/>
              </a:rPr>
              <a:t>기성품 사용 가능 </a:t>
            </a:r>
            <a:r>
              <a:rPr lang="en-US" altLang="ko-KR" sz="1200" b="1" dirty="0" smtClean="0">
                <a:latin typeface="나눔바른고딕 Light" pitchFamily="50" charset="-127"/>
                <a:ea typeface="나눔바른고딕 Light" pitchFamily="50" charset="-127"/>
              </a:rPr>
              <a:t>/ </a:t>
            </a:r>
            <a:r>
              <a:rPr lang="ko-KR" altLang="en-US" sz="1200" b="1" dirty="0" smtClean="0">
                <a:latin typeface="나눔바른고딕 Light" pitchFamily="50" charset="-127"/>
                <a:ea typeface="나눔바른고딕 Light" pitchFamily="50" charset="-127"/>
              </a:rPr>
              <a:t>색상 변경 가능</a:t>
            </a:r>
            <a:r>
              <a:rPr lang="en-US" altLang="ko-KR" sz="1200" b="1" dirty="0">
                <a:latin typeface="나눔바른고딕 Light" pitchFamily="50" charset="-127"/>
                <a:ea typeface="나눔바른고딕 Light" pitchFamily="50" charset="-127"/>
              </a:rPr>
              <a:t> </a:t>
            </a:r>
            <a:r>
              <a:rPr lang="en-US" altLang="ko-KR" sz="1200" b="1" dirty="0" smtClean="0">
                <a:latin typeface="나눔바른고딕 Light" pitchFamily="50" charset="-127"/>
                <a:ea typeface="나눔바른고딕 Light" pitchFamily="50" charset="-127"/>
              </a:rPr>
              <a:t>/ </a:t>
            </a:r>
            <a:r>
              <a:rPr lang="ko-KR" altLang="en-US" sz="1200" b="1" dirty="0" smtClean="0">
                <a:latin typeface="나눔바른고딕 Light" pitchFamily="50" charset="-127"/>
                <a:ea typeface="나눔바른고딕 Light" pitchFamily="50" charset="-127"/>
              </a:rPr>
              <a:t>사이즈 변경 가능 </a:t>
            </a:r>
            <a:r>
              <a:rPr lang="en-US" altLang="ko-KR" sz="1200" b="1" dirty="0" smtClean="0">
                <a:latin typeface="나눔바른고딕 Light" pitchFamily="50" charset="-127"/>
                <a:ea typeface="나눔바른고딕 Light" pitchFamily="50" charset="-127"/>
              </a:rPr>
              <a:t>/ </a:t>
            </a:r>
            <a:r>
              <a:rPr lang="ko-KR" altLang="en-US" sz="1200" b="1" dirty="0" smtClean="0">
                <a:latin typeface="나눔바른고딕 Light" pitchFamily="50" charset="-127"/>
                <a:ea typeface="나눔바른고딕 Light" pitchFamily="50" charset="-127"/>
              </a:rPr>
              <a:t>디자인  변경가능</a:t>
            </a:r>
            <a:endParaRPr lang="en-US" altLang="ko-KR" sz="1200" b="1" dirty="0" smtClean="0">
              <a:latin typeface="나눔바른고딕 Light" pitchFamily="50" charset="-127"/>
              <a:ea typeface="나눔바른고딕 Light" pitchFamily="50" charset="-127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0681" y="1691920"/>
            <a:ext cx="2895812" cy="3063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6196" y="5135824"/>
            <a:ext cx="821854" cy="189042"/>
          </a:xfrm>
        </p:spPr>
        <p:txBody>
          <a:bodyPr/>
          <a:lstStyle/>
          <a:p>
            <a:r>
              <a:rPr lang="en-US" altLang="ko-KR" dirty="0" smtClean="0"/>
              <a:t>PAGE</a:t>
            </a:r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5106" y="5475688"/>
            <a:ext cx="784034" cy="173822"/>
          </a:xfrm>
        </p:spPr>
        <p:txBody>
          <a:bodyPr/>
          <a:lstStyle/>
          <a:p>
            <a:r>
              <a:rPr lang="en-US" altLang="ko-KR" dirty="0" smtClean="0"/>
              <a:t>6</a:t>
            </a:r>
            <a:endParaRPr lang="ko-KR" alt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z="1000" dirty="0"/>
              <a:t>TRANS</a:t>
            </a:r>
            <a:br>
              <a:rPr lang="en-US" altLang="ko-KR" sz="1000" dirty="0"/>
            </a:br>
            <a:r>
              <a:rPr lang="en-US" altLang="ko-KR" sz="1000" dirty="0"/>
              <a:t>PARENT</a:t>
            </a:r>
            <a:br>
              <a:rPr lang="en-US" altLang="ko-KR" sz="1000" dirty="0"/>
            </a:br>
            <a:r>
              <a:rPr lang="en-US" altLang="ko-KR" sz="1000" dirty="0"/>
              <a:t>LCD </a:t>
            </a:r>
            <a:endParaRPr lang="en-US" altLang="ko-KR" sz="1000" dirty="0" smtClean="0"/>
          </a:p>
          <a:p>
            <a:r>
              <a:rPr lang="en-US" altLang="ko-KR" sz="1000" dirty="0">
                <a:solidFill>
                  <a:schemeClr val="tx1"/>
                </a:solidFill>
              </a:rPr>
              <a:t>PRO</a:t>
            </a:r>
            <a:br>
              <a:rPr lang="en-US" altLang="ko-KR" sz="1000" dirty="0">
                <a:solidFill>
                  <a:schemeClr val="tx1"/>
                </a:solidFill>
              </a:rPr>
            </a:br>
            <a:r>
              <a:rPr lang="en-US" altLang="ko-KR" sz="1000" dirty="0">
                <a:solidFill>
                  <a:schemeClr val="tx1"/>
                </a:solidFill>
              </a:rPr>
              <a:t>POSAL</a:t>
            </a:r>
            <a:endParaRPr lang="ko-KR" altLang="en-US" sz="1000" dirty="0">
              <a:solidFill>
                <a:schemeClr val="tx1"/>
              </a:solidFill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95916" y="140677"/>
            <a:ext cx="869639" cy="716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3" name="Picture 2" descr="C:\Users\admin\Desktop\문서\#_회사로고_AI_사이즈별\logo_wa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92" y="331030"/>
            <a:ext cx="882885" cy="329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1082611" y="860199"/>
            <a:ext cx="31653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 smtClean="0">
                <a:latin typeface="Adobe 고딕 Std B" pitchFamily="34" charset="-127"/>
                <a:ea typeface="Adobe 고딕 Std B" pitchFamily="34" charset="-127"/>
              </a:rPr>
              <a:t>Guide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1082611" y="549073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1400" dirty="0">
                <a:latin typeface="Adobe 고딕 Std B" pitchFamily="34" charset="-127"/>
                <a:ea typeface="Adobe 고딕 Std B" pitchFamily="34" charset="-127"/>
              </a:rPr>
              <a:t>TRANS PARENT LCD </a:t>
            </a:r>
            <a:r>
              <a:rPr lang="en-US" altLang="ko-KR" sz="1400" dirty="0" smtClean="0">
                <a:latin typeface="Adobe 고딕 Std B" pitchFamily="34" charset="-127"/>
                <a:ea typeface="Adobe 고딕 Std B" pitchFamily="34" charset="-127"/>
              </a:rPr>
              <a:t>SHOWCASE</a:t>
            </a:r>
            <a:endParaRPr lang="ko-KR" altLang="en-US" dirty="0">
              <a:latin typeface="Adobe 고딕 Std B" pitchFamily="34" charset="-127"/>
              <a:ea typeface="Adobe 고딕 Std B" pitchFamily="34" charset="-127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611" y="1856547"/>
            <a:ext cx="2093213" cy="2734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640" y="856850"/>
            <a:ext cx="2565171" cy="4291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50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dist"/>
            <a:r>
              <a:rPr lang="en-US" altLang="ko-KR" dirty="0" smtClean="0"/>
              <a:t>DROW</a:t>
            </a:r>
            <a:br>
              <a:rPr lang="en-US" altLang="ko-KR" dirty="0" smtClean="0"/>
            </a:br>
            <a:r>
              <a:rPr lang="en-US" altLang="ko-KR" dirty="0" smtClean="0"/>
              <a:t>ING</a:t>
            </a:r>
            <a:endParaRPr lang="ko-KR" altLang="en-US" dirty="0"/>
          </a:p>
        </p:txBody>
      </p:sp>
      <p:pic>
        <p:nvPicPr>
          <p:cNvPr id="3" name="Picture 2" descr="C:\Users\admin\Desktop\문서\#_회사로고_AI_사이즈별\logo_w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605" y="184501"/>
            <a:ext cx="1341170" cy="46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624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-LCD_manual_170303_2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">
      <a:majorFont>
        <a:latin typeface="KoPub돋움체 Bold"/>
        <a:ea typeface="KoPub돋움체 Bold"/>
        <a:cs typeface=""/>
      </a:majorFont>
      <a:minorFont>
        <a:latin typeface="KoPub돋움체 Light"/>
        <a:ea typeface="KoPub돋움체 Light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T-LCD_manual_170303_2</Template>
  <TotalTime>348</TotalTime>
  <Words>401</Words>
  <Application>Microsoft Office PowerPoint</Application>
  <PresentationFormat>화면 슬라이드 쇼(16:10)</PresentationFormat>
  <Paragraphs>131</Paragraphs>
  <Slides>11</Slides>
  <Notes>0</Notes>
  <HiddenSlides>0</HiddenSlides>
  <MMClips>1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2" baseType="lpstr">
      <vt:lpstr>T-LCD_manual_170303_2</vt:lpstr>
      <vt:lpstr>TRANS PARENT LCD PRO POSAL</vt:lpstr>
      <vt:lpstr>PowerPoint 프레젠테이션</vt:lpstr>
      <vt:lpstr>PowerPoint 프레젠테이션</vt:lpstr>
      <vt:lpstr>PRO DUCT</vt:lpstr>
      <vt:lpstr>PowerPoint 프레젠테이션</vt:lpstr>
      <vt:lpstr>PowerPoint 프레젠테이션</vt:lpstr>
      <vt:lpstr>PowerPoint 프레젠테이션</vt:lpstr>
      <vt:lpstr>PowerPoint 프레젠테이션</vt:lpstr>
      <vt:lpstr>DROW ING</vt:lpstr>
      <vt:lpstr>PowerPoint 프레젠테이션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 PARENT LCD PRO POSAL</dc:title>
  <dc:creator>admin</dc:creator>
  <cp:lastModifiedBy>admin</cp:lastModifiedBy>
  <cp:revision>18</cp:revision>
  <dcterms:created xsi:type="dcterms:W3CDTF">2017-03-03T09:07:47Z</dcterms:created>
  <dcterms:modified xsi:type="dcterms:W3CDTF">2017-04-05T07:51:48Z</dcterms:modified>
</cp:coreProperties>
</file>