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1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1" r:id="rId3"/>
    <p:sldId id="282" r:id="rId4"/>
    <p:sldId id="275" r:id="rId5"/>
    <p:sldId id="291" r:id="rId6"/>
    <p:sldId id="292" r:id="rId7"/>
    <p:sldId id="293" r:id="rId8"/>
    <p:sldId id="300" r:id="rId9"/>
    <p:sldId id="299" r:id="rId10"/>
    <p:sldId id="284" r:id="rId11"/>
    <p:sldId id="278" r:id="rId12"/>
    <p:sldId id="270" r:id="rId13"/>
  </p:sldIdLst>
  <p:sldSz cx="9144000" cy="5715000" type="screen16x10"/>
  <p:notesSz cx="6858000" cy="9144000"/>
  <p:defaultTextStyle>
    <a:defPPr>
      <a:defRPr lang="ko-KR"/>
    </a:defPPr>
    <a:lvl1pPr marL="0" algn="l" defTabSz="713232" rtl="0" eaLnBrk="1" latinLnBrk="1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1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1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1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1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1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1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1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1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D5F4FF"/>
    <a:srgbClr val="FFFFFF"/>
    <a:srgbClr val="A7E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>
      <p:cViewPr>
        <p:scale>
          <a:sx n="124" d="100"/>
          <a:sy n="124" d="100"/>
        </p:scale>
        <p:origin x="-1170" y="-180"/>
      </p:cViewPr>
      <p:guideLst>
        <p:guide orient="horz" pos="180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24" d="100"/>
          <a:sy n="124" d="100"/>
        </p:scale>
        <p:origin x="400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035913-028A-4E2A-BC3D-A5A8846A166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92989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C557F-AE2A-47A1-AB76-E84F30C44025}" type="datetimeFigureOut">
              <a:rPr lang="ko-KR" altLang="en-US" smtClean="0"/>
              <a:t>2017-04-06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E4A6C-B724-4C6A-B3B5-56DF997E20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7119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49980" y="1409701"/>
            <a:ext cx="1844040" cy="2720338"/>
          </a:xfr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vert="horz" lIns="180000" tIns="45720" rIns="180000" bIns="45720" rtlCol="0" anchor="ctr">
            <a:noAutofit/>
          </a:bodyPr>
          <a:lstStyle>
            <a:lvl1pPr>
              <a:defRPr lang="en-US" sz="2800" kern="1200" spc="-70" baseline="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F0000"/>
                </a:solidFill>
                <a:latin typeface="+mj-ea"/>
                <a:ea typeface="+mj-ea"/>
                <a:cs typeface="+mj-cs"/>
              </a:defRPr>
            </a:lvl1pPr>
          </a:lstStyle>
          <a:p>
            <a:pPr lvl="0" algn="dist">
              <a:lnSpc>
                <a:spcPct val="150000"/>
              </a:lnSpc>
            </a:pPr>
            <a:r>
              <a:rPr lang="en-US" altLang="ko-KR" dirty="0" smtClean="0"/>
              <a:t>PURE</a:t>
            </a:r>
            <a:br>
              <a:rPr lang="en-US" altLang="ko-KR" dirty="0" smtClean="0"/>
            </a:br>
            <a:r>
              <a:rPr lang="en-US" altLang="ko-KR" dirty="0" smtClean="0"/>
              <a:t>RED+</a:t>
            </a:r>
            <a:br>
              <a:rPr lang="en-US" altLang="ko-KR" dirty="0" smtClean="0"/>
            </a:br>
            <a:r>
              <a:rPr lang="en-US" altLang="ko-KR" dirty="0" smtClean="0"/>
              <a:t>WHITE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49980" y="4231792"/>
            <a:ext cx="1844040" cy="304271"/>
          </a:xfrm>
        </p:spPr>
        <p:txBody>
          <a:bodyPr/>
          <a:lstStyle/>
          <a:p>
            <a:r>
              <a:rPr lang="en-US" altLang="ko-KR" smtClean="0"/>
              <a:t>TEAM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7992960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180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 Placeholder 35"/>
          <p:cNvSpPr>
            <a:spLocks noGrp="1"/>
          </p:cNvSpPr>
          <p:nvPr>
            <p:ph type="body" sz="quarter" idx="15" hasCustomPrompt="1"/>
          </p:nvPr>
        </p:nvSpPr>
        <p:spPr>
          <a:xfrm>
            <a:off x="1142390" y="993359"/>
            <a:ext cx="1395070" cy="215265"/>
          </a:xfrm>
          <a:solidFill>
            <a:schemeClr val="tx1">
              <a:lumMod val="50000"/>
              <a:lumOff val="50000"/>
            </a:schemeClr>
          </a:solidFill>
          <a:ln w="6350">
            <a:solidFill>
              <a:schemeClr val="bg1">
                <a:lumMod val="95000"/>
              </a:schemeClr>
            </a:solidFill>
          </a:ln>
        </p:spPr>
        <p:txBody>
          <a:bodyPr anchor="ctr">
            <a:normAutofit/>
          </a:bodyPr>
          <a:lstStyle>
            <a:lvl1pPr marL="0" indent="0" algn="l">
              <a:buNone/>
              <a:defRPr lang="en-US" altLang="ko-KR" sz="1400" kern="1200" spc="-70" baseline="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+mn-cs"/>
              </a:defRPr>
            </a:lvl1pPr>
          </a:lstStyle>
          <a:p>
            <a:pPr lvl="0"/>
            <a:r>
              <a:rPr lang="en-US" altLang="ko-KR" dirty="0" smtClean="0"/>
              <a:t>SUBTITLE HERE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-1265" y="0"/>
            <a:ext cx="993971" cy="571500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0" y="0"/>
            <a:ext cx="992706" cy="992706"/>
            <a:chOff x="0" y="0"/>
            <a:chExt cx="992706" cy="992706"/>
          </a:xfrm>
        </p:grpSpPr>
        <p:cxnSp>
          <p:nvCxnSpPr>
            <p:cNvPr id="7" name="Straight Connector 6"/>
            <p:cNvCxnSpPr/>
            <p:nvPr userDrawn="1"/>
          </p:nvCxnSpPr>
          <p:spPr>
            <a:xfrm>
              <a:off x="0" y="0"/>
              <a:ext cx="186922" cy="186922"/>
            </a:xfrm>
            <a:prstGeom prst="line">
              <a:avLst/>
            </a:prstGeom>
            <a:ln w="9525" cap="sq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 userDrawn="1"/>
          </p:nvSpPr>
          <p:spPr>
            <a:xfrm>
              <a:off x="149868" y="149868"/>
              <a:ext cx="692970" cy="69297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800" dirty="0" smtClean="0">
                  <a:latin typeface="Agency FB" panose="020B0503020202020204" pitchFamily="34" charset="0"/>
                </a:rPr>
                <a:t>LOGO</a:t>
              </a:r>
            </a:p>
            <a:p>
              <a:pPr algn="ctr"/>
              <a:r>
                <a:rPr lang="en-US" altLang="ko-KR" sz="1800" dirty="0" smtClean="0">
                  <a:latin typeface="Agency FB" panose="020B0503020202020204" pitchFamily="34" charset="0"/>
                </a:rPr>
                <a:t>HERE</a:t>
              </a:r>
              <a:endParaRPr lang="ko-KR" altLang="en-US" sz="1800" dirty="0">
                <a:latin typeface="Agency FB" panose="020B0503020202020204" pitchFamily="34" charset="0"/>
              </a:endParaRPr>
            </a:p>
          </p:txBody>
        </p:sp>
        <p:cxnSp>
          <p:nvCxnSpPr>
            <p:cNvPr id="12" name="Straight Connector 11"/>
            <p:cNvCxnSpPr/>
            <p:nvPr userDrawn="1"/>
          </p:nvCxnSpPr>
          <p:spPr>
            <a:xfrm>
              <a:off x="805784" y="805784"/>
              <a:ext cx="186922" cy="186922"/>
            </a:xfrm>
            <a:prstGeom prst="line">
              <a:avLst/>
            </a:prstGeom>
            <a:ln w="9525" cap="sq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42574" y="123652"/>
            <a:ext cx="7869848" cy="790748"/>
          </a:xfrm>
        </p:spPr>
        <p:txBody>
          <a:bodyPr lIns="0">
            <a:normAutofit/>
          </a:bodyPr>
          <a:lstStyle>
            <a:lvl1pPr>
              <a:defRPr sz="2500"/>
            </a:lvl1pPr>
          </a:lstStyle>
          <a:p>
            <a:r>
              <a:rPr lang="en-US" altLang="ko-KR" dirty="0" smtClean="0"/>
              <a:t>Click to edit </a:t>
            </a:r>
            <a:br>
              <a:rPr lang="en-US" altLang="ko-KR" dirty="0" smtClean="0"/>
            </a:br>
            <a:r>
              <a:rPr lang="en-US" altLang="ko-KR" dirty="0" smtClean="0"/>
              <a:t>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390" y="1424940"/>
            <a:ext cx="7869848" cy="4137659"/>
          </a:xfrm>
          <a:noFill/>
          <a:ln w="6350">
            <a:solidFill>
              <a:schemeClr val="bg1">
                <a:lumMod val="9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altLang="ko-KR" sz="1400" dirty="0" smtClean="0"/>
            </a:lvl1pPr>
            <a:lvl2pPr>
              <a:defRPr lang="en-US" altLang="ko-KR" dirty="0" smtClean="0"/>
            </a:lvl2pPr>
          </a:lstStyle>
          <a:p>
            <a:pPr marL="0" lvl="0" indent="0"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6196" y="5196784"/>
            <a:ext cx="821854" cy="189042"/>
          </a:xfrm>
        </p:spPr>
        <p:txBody>
          <a:bodyPr/>
          <a:lstStyle>
            <a:lvl1pPr algn="dist">
              <a:defRPr lang="en-US" altLang="ko-KR" sz="600" kern="1200" spc="-70" baseline="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 UltraLight" panose="020B0603020101020101" pitchFamily="50" charset="-127"/>
                <a:ea typeface="나눔바른고딕 UltraLight" panose="020B0603020101020101" pitchFamily="50" charset="-127"/>
                <a:cs typeface="+mn-cs"/>
              </a:defRPr>
            </a:lvl1pPr>
          </a:lstStyle>
          <a:p>
            <a:r>
              <a:rPr lang="en-US" dirty="0" smtClean="0"/>
              <a:t>ADSTOREPOST.COM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106" y="5445986"/>
            <a:ext cx="784034" cy="173822"/>
          </a:xfrm>
        </p:spPr>
        <p:txBody>
          <a:bodyPr/>
          <a:lstStyle>
            <a:lvl1pPr algn="ctr">
              <a:defRPr sz="900">
                <a:latin typeface="나눔바른고딕 UltraLight" panose="020B0603020101020101" pitchFamily="50" charset="-127"/>
                <a:ea typeface="나눔바른고딕 UltraLight" panose="020B0603020101020101" pitchFamily="50" charset="-127"/>
              </a:defRPr>
            </a:lvl1pPr>
          </a:lstStyle>
          <a:p>
            <a:fld id="{863A6E7C-90AF-45A6-BFA5-9A43259AAFA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3824" y="0"/>
            <a:ext cx="0" cy="57150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2783029"/>
            <a:ext cx="992707" cy="148942"/>
          </a:xfrm>
          <a:solidFill>
            <a:schemeClr val="tx1">
              <a:lumMod val="50000"/>
              <a:lumOff val="50000"/>
            </a:schemeClr>
          </a:solidFill>
        </p:spPr>
        <p:txBody>
          <a:bodyPr vert="horz" lIns="36000" tIns="45720" rIns="36000" bIns="45720" rtlCol="0" anchor="ctr">
            <a:noAutofit/>
          </a:bodyPr>
          <a:lstStyle>
            <a:lvl1pPr marL="0" indent="0">
              <a:buNone/>
              <a:defRPr lang="ko-KR" altLang="en-US" sz="1000" dirty="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marL="171450" lvl="0" indent="-171450" algn="ctr"/>
            <a:r>
              <a:rPr lang="en-US" altLang="ko-KR" dirty="0" smtClean="0"/>
              <a:t>CONTENTS</a:t>
            </a:r>
            <a:endParaRPr lang="ko-KR" altLang="en-US" dirty="0"/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14" hasCustomPrompt="1"/>
          </p:nvPr>
        </p:nvSpPr>
        <p:spPr>
          <a:xfrm>
            <a:off x="149868" y="992188"/>
            <a:ext cx="692970" cy="1465090"/>
          </a:xfrm>
        </p:spPr>
        <p:txBody>
          <a:bodyPr lIns="36000" rIns="36000">
            <a:noAutofit/>
          </a:bodyPr>
          <a:lstStyle>
            <a:lvl1pPr marL="0" indent="0" algn="dist">
              <a:buNone/>
              <a:defRPr sz="110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rgbClr val="FF000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ko-KR" dirty="0" smtClean="0"/>
              <a:t>TEXT</a:t>
            </a:r>
          </a:p>
          <a:p>
            <a:pPr lvl="0"/>
            <a:r>
              <a:rPr lang="en-US" altLang="ko-KR" dirty="0" smtClean="0"/>
              <a:t>TYPE</a:t>
            </a:r>
          </a:p>
          <a:p>
            <a:pPr lvl="0"/>
            <a:r>
              <a:rPr lang="en-US" altLang="ko-KR" dirty="0" smtClean="0"/>
              <a:t>HERE</a:t>
            </a:r>
            <a:endParaRPr lang="ko-KR" alt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316643" y="5403255"/>
            <a:ext cx="385640" cy="0"/>
          </a:xfrm>
          <a:prstGeom prst="line">
            <a:avLst/>
          </a:prstGeom>
          <a:ln w="19050" cap="rnd">
            <a:solidFill>
              <a:schemeClr val="bg1">
                <a:lumMod val="8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 userDrawn="1"/>
        </p:nvCxnSpPr>
        <p:spPr>
          <a:xfrm>
            <a:off x="1152726" y="1297110"/>
            <a:ext cx="157914" cy="0"/>
          </a:xfrm>
          <a:prstGeom prst="line">
            <a:avLst/>
          </a:prstGeom>
          <a:ln w="19050">
            <a:solidFill>
              <a:srgbClr val="FF0000"/>
            </a:solidFill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022430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80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4572000" cy="5715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latin typeface="Agency FB" panose="020B0503020202020204" pitchFamily="34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1812378" y="2385060"/>
            <a:ext cx="947244" cy="944880"/>
          </a:xfrm>
          <a:solidFill>
            <a:schemeClr val="bg1"/>
          </a:solidFill>
          <a:ln w="34925">
            <a:solidFill>
              <a:srgbClr val="FF0000"/>
            </a:solidFill>
            <a:miter lim="800000"/>
          </a:ln>
        </p:spPr>
        <p:txBody>
          <a:bodyPr lIns="180000" tIns="0" rIns="180000" bIns="0">
            <a:normAutofit/>
          </a:bodyPr>
          <a:lstStyle>
            <a:lvl1pPr algn="dist">
              <a:defRPr sz="1050">
                <a:solidFill>
                  <a:srgbClr val="FF0000"/>
                </a:solidFill>
                <a:latin typeface="+mj-ea"/>
                <a:ea typeface="+mj-ea"/>
              </a:defRPr>
            </a:lvl1pPr>
          </a:lstStyle>
          <a:p>
            <a:r>
              <a:rPr lang="en-US" altLang="ko-KR" dirty="0" smtClean="0"/>
              <a:t>IN.</a:t>
            </a:r>
            <a:br>
              <a:rPr lang="en-US" altLang="ko-KR" dirty="0" smtClean="0"/>
            </a:br>
            <a:r>
              <a:rPr lang="en-US" altLang="ko-KR" dirty="0" smtClean="0"/>
              <a:t>D.E</a:t>
            </a:r>
            <a:br>
              <a:rPr lang="en-US" altLang="ko-KR" dirty="0" smtClean="0"/>
            </a:br>
            <a:r>
              <a:rPr lang="en-US" altLang="ko-KR" dirty="0" smtClean="0"/>
              <a:t>..X</a:t>
            </a:r>
            <a:endParaRPr lang="ko-KR" alt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2" hasCustomPrompt="1"/>
          </p:nvPr>
        </p:nvSpPr>
        <p:spPr>
          <a:xfrm>
            <a:off x="5957570" y="2293575"/>
            <a:ext cx="2006600" cy="1127125"/>
          </a:xfrm>
        </p:spPr>
        <p:txBody>
          <a:bodyPr anchor="ctr">
            <a:normAutofit/>
          </a:bodyPr>
          <a:lstStyle>
            <a:lvl1pPr marL="0" indent="0" algn="dist">
              <a:buNone/>
              <a:defRPr sz="1000" baseline="0"/>
            </a:lvl1pPr>
          </a:lstStyle>
          <a:p>
            <a:pPr lvl="0"/>
            <a:r>
              <a:rPr lang="en-US" altLang="ko-KR" dirty="0" smtClean="0"/>
              <a:t>CONTENTS TITLE</a:t>
            </a:r>
          </a:p>
        </p:txBody>
      </p:sp>
    </p:spTree>
    <p:extLst>
      <p:ext uri="{BB962C8B-B14F-4D97-AF65-F5344CB8AC3E}">
        <p14:creationId xmlns:p14="http://schemas.microsoft.com/office/powerpoint/2010/main" val="360091142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180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dirty="0" smtClean="0"/>
              <a:t>Edit Master text styles</a:t>
            </a:r>
          </a:p>
          <a:p>
            <a:pPr lvl="1"/>
            <a:r>
              <a:rPr lang="en-US" altLang="ko-KR" dirty="0" smtClean="0"/>
              <a:t>Second level</a:t>
            </a:r>
          </a:p>
          <a:p>
            <a:pPr lvl="2"/>
            <a:r>
              <a:rPr lang="en-US" altLang="ko-KR" dirty="0" smtClean="0"/>
              <a:t>Third level</a:t>
            </a:r>
          </a:p>
          <a:p>
            <a:pPr lvl="3"/>
            <a:r>
              <a:rPr lang="en-US" altLang="ko-KR" dirty="0" smtClean="0"/>
              <a:t>Fourth level</a:t>
            </a:r>
          </a:p>
          <a:p>
            <a:pPr lvl="4"/>
            <a:r>
              <a:rPr lang="en-US" altLang="ko-KR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spc="-70" baseline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ko-KR" dirty="0" smtClean="0"/>
              <a:t>ADSTOREPOST.COM</a:t>
            </a: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pc="-70" baseline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63A6E7C-90AF-45A6-BFA5-9A43259AAFA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4736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5" r:id="rId3"/>
  </p:sldLayoutIdLst>
  <p:hf hdr="0" dt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 spc="-70" baseline="0">
          <a:ln>
            <a:solidFill>
              <a:schemeClr val="accent1">
                <a:alpha val="0"/>
              </a:schemeClr>
            </a:solidFill>
          </a:ln>
          <a:solidFill>
            <a:schemeClr val="tx1">
              <a:lumMod val="65000"/>
              <a:lumOff val="35000"/>
            </a:schemeClr>
          </a:solidFill>
          <a:latin typeface="Agency FB" panose="020B0503020202020204" pitchFamily="34" charset="0"/>
          <a:ea typeface="나눔바른고딕 UltraLight" panose="020B0603020101020101" pitchFamily="50" charset="-127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 spc="-70" baseline="0">
          <a:ln>
            <a:solidFill>
              <a:schemeClr val="accent1">
                <a:alpha val="0"/>
              </a:schemeClr>
            </a:solidFill>
          </a:ln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 spc="-70" baseline="0">
          <a:ln>
            <a:solidFill>
              <a:schemeClr val="accent1">
                <a:alpha val="0"/>
              </a:schemeClr>
            </a:solidFill>
          </a:ln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 spc="-70" baseline="0">
          <a:ln>
            <a:solidFill>
              <a:schemeClr val="accent1">
                <a:alpha val="0"/>
              </a:schemeClr>
            </a:solidFill>
          </a:ln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 spc="-70" baseline="0">
          <a:ln>
            <a:solidFill>
              <a:schemeClr val="accent1">
                <a:alpha val="0"/>
              </a:schemeClr>
            </a:solidFill>
          </a:ln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 spc="-70" baseline="0">
          <a:ln>
            <a:solidFill>
              <a:schemeClr val="accent1">
                <a:alpha val="0"/>
              </a:schemeClr>
            </a:solidFill>
          </a:ln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http://www.youtube.com/v/00dr6h1pAk0&amp;hl=ko_KR" TargetMode="External"/><Relationship Id="rId5" Type="http://schemas.openxmlformats.org/officeDocument/2006/relationships/image" Target="../media/image7.png"/><Relationship Id="rId4" Type="http://schemas.openxmlformats.org/officeDocument/2006/relationships/hyperlink" Target="https://youtu.be/00dr6h1pAk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50" y="1454156"/>
            <a:ext cx="1841500" cy="2586567"/>
          </a:xfr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lIns="180000" rIns="180000" anchor="ctr">
            <a:noAutofit/>
          </a:bodyPr>
          <a:lstStyle/>
          <a:p>
            <a:pPr algn="dist">
              <a:lnSpc>
                <a:spcPct val="150000"/>
              </a:lnSpc>
            </a:pPr>
            <a:r>
              <a:rPr lang="en-US" altLang="ko-KR" sz="1200" b="1" dirty="0" smtClean="0">
                <a:solidFill>
                  <a:schemeClr val="tx1"/>
                </a:solidFill>
                <a:latin typeface="+mj-lt"/>
              </a:rPr>
              <a:t>TRANS</a:t>
            </a:r>
            <a:br>
              <a:rPr lang="en-US" altLang="ko-KR" sz="1200" b="1" dirty="0" smtClean="0">
                <a:solidFill>
                  <a:schemeClr val="tx1"/>
                </a:solidFill>
                <a:latin typeface="+mj-lt"/>
              </a:rPr>
            </a:br>
            <a:r>
              <a:rPr lang="en-US" altLang="ko-KR" sz="1200" b="1" dirty="0" smtClean="0">
                <a:solidFill>
                  <a:schemeClr val="tx1"/>
                </a:solidFill>
                <a:latin typeface="+mj-lt"/>
              </a:rPr>
              <a:t>PARENT</a:t>
            </a:r>
            <a:br>
              <a:rPr lang="en-US" altLang="ko-KR" sz="1200" b="1" dirty="0" smtClean="0">
                <a:solidFill>
                  <a:schemeClr val="tx1"/>
                </a:solidFill>
                <a:latin typeface="+mj-lt"/>
              </a:rPr>
            </a:br>
            <a:r>
              <a:rPr lang="en-US" altLang="ko-KR" sz="1200" b="1" dirty="0" smtClean="0">
                <a:solidFill>
                  <a:schemeClr val="tx1"/>
                </a:solidFill>
                <a:latin typeface="+mj-lt"/>
              </a:rPr>
              <a:t>LCD</a:t>
            </a:r>
            <a:r>
              <a:rPr lang="en-US" altLang="ko-KR" sz="2800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/>
            </a:r>
            <a:br>
              <a:rPr lang="en-US" altLang="ko-KR" sz="2800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</a:br>
            <a:r>
              <a:rPr lang="en-US" altLang="ko-KR" sz="2800" dirty="0" smtClean="0">
                <a:solidFill>
                  <a:srgbClr val="FF0000"/>
                </a:solidFill>
                <a:latin typeface="+mj-lt"/>
              </a:rPr>
              <a:t>PRO</a:t>
            </a:r>
            <a:br>
              <a:rPr lang="en-US" altLang="ko-KR" sz="2800" dirty="0" smtClean="0">
                <a:solidFill>
                  <a:srgbClr val="FF0000"/>
                </a:solidFill>
                <a:latin typeface="+mj-lt"/>
              </a:rPr>
            </a:br>
            <a:r>
              <a:rPr lang="en-US" altLang="ko-KR" dirty="0" smtClean="0">
                <a:latin typeface="+mj-lt"/>
              </a:rPr>
              <a:t>POSAL</a:t>
            </a:r>
            <a:endParaRPr lang="ko-KR" altLang="en-US" sz="28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3651250" y="4158998"/>
            <a:ext cx="1841500" cy="330452"/>
          </a:xfrm>
        </p:spPr>
        <p:txBody>
          <a:bodyPr anchor="ctr">
            <a:normAutofit/>
          </a:bodyPr>
          <a:lstStyle/>
          <a:p>
            <a:pPr marL="0" indent="0" algn="dist">
              <a:buNone/>
            </a:pP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  <a:cs typeface="+mj-cs"/>
              </a:rPr>
              <a:t>TOP-TECH CO., LTD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  <a:cs typeface="+mj-cs"/>
            </a:endParaRPr>
          </a:p>
        </p:txBody>
      </p:sp>
      <p:pic>
        <p:nvPicPr>
          <p:cNvPr id="1026" name="Picture 2" descr="C:\Users\admin\Desktop\문서\#_회사로고_AI_사이즈별\logo_w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605" y="184501"/>
            <a:ext cx="1341170" cy="46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273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dist"/>
            <a:r>
              <a:rPr lang="en-US" altLang="ko-KR" dirty="0" smtClean="0"/>
              <a:t>DROW</a:t>
            </a:r>
            <a:br>
              <a:rPr lang="en-US" altLang="ko-KR" dirty="0" smtClean="0"/>
            </a:br>
            <a:r>
              <a:rPr lang="en-US" altLang="ko-KR" dirty="0" smtClean="0"/>
              <a:t>ING</a:t>
            </a:r>
            <a:endParaRPr lang="ko-KR" altLang="en-US" dirty="0"/>
          </a:p>
        </p:txBody>
      </p:sp>
      <p:pic>
        <p:nvPicPr>
          <p:cNvPr id="3" name="Picture 2" descr="C:\Users\admin\Desktop\문서\#_회사로고_AI_사이즈별\logo_w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605" y="184501"/>
            <a:ext cx="1341170" cy="46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063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6196" y="5135824"/>
            <a:ext cx="821854" cy="189042"/>
          </a:xfrm>
        </p:spPr>
        <p:txBody>
          <a:bodyPr/>
          <a:lstStyle/>
          <a:p>
            <a:r>
              <a:rPr lang="en-US" altLang="ko-KR" dirty="0"/>
              <a:t>PAGE</a:t>
            </a:r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5106" y="5475688"/>
            <a:ext cx="784034" cy="173822"/>
          </a:xfrm>
        </p:spPr>
        <p:txBody>
          <a:bodyPr/>
          <a:lstStyle/>
          <a:p>
            <a:r>
              <a:rPr lang="en-US" altLang="ko-KR" dirty="0" smtClean="0"/>
              <a:t>6</a:t>
            </a:r>
            <a:endParaRPr lang="ko-KR" alt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altLang="ko-KR" dirty="0" smtClean="0">
                <a:latin typeface="나눔바른고딕" pitchFamily="50" charset="-127"/>
                <a:ea typeface="나눔바른고딕" pitchFamily="50" charset="-127"/>
              </a:rPr>
              <a:t>CONTENTS</a:t>
            </a:r>
            <a:endParaRPr lang="ko-KR" altLang="en-US" dirty="0">
              <a:latin typeface="나눔바른고딕" pitchFamily="50" charset="-127"/>
              <a:ea typeface="나눔바른고딕" pitchFamily="50" charset="-127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42942" y="2052004"/>
            <a:ext cx="385640" cy="0"/>
          </a:xfrm>
          <a:prstGeom prst="line">
            <a:avLst/>
          </a:prstGeom>
          <a:ln w="19050" cap="flat">
            <a:solidFill>
              <a:schemeClr val="bg1">
                <a:lumMod val="9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직사각형 2"/>
          <p:cNvSpPr/>
          <p:nvPr/>
        </p:nvSpPr>
        <p:spPr>
          <a:xfrm>
            <a:off x="95916" y="140677"/>
            <a:ext cx="869639" cy="716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Picture 2" descr="C:\Users\admin\Desktop\문서\#_회사로고_AI_사이즈별\logo_w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8" y="303733"/>
            <a:ext cx="882887" cy="390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149868" y="992188"/>
            <a:ext cx="692970" cy="1465090"/>
          </a:xfrm>
        </p:spPr>
        <p:txBody>
          <a:bodyPr/>
          <a:lstStyle/>
          <a:p>
            <a:r>
              <a:rPr lang="en-US" altLang="ko-KR" sz="1000" dirty="0"/>
              <a:t>TRANS</a:t>
            </a:r>
            <a:br>
              <a:rPr lang="en-US" altLang="ko-KR" sz="1000" dirty="0"/>
            </a:br>
            <a:r>
              <a:rPr lang="en-US" altLang="ko-KR" sz="1000" dirty="0"/>
              <a:t>PARENT</a:t>
            </a:r>
            <a:br>
              <a:rPr lang="en-US" altLang="ko-KR" sz="1000" dirty="0"/>
            </a:br>
            <a:r>
              <a:rPr lang="en-US" altLang="ko-KR" sz="1000" dirty="0"/>
              <a:t>LCD </a:t>
            </a:r>
            <a:endParaRPr lang="en-US" altLang="ko-KR" sz="1000" dirty="0" smtClean="0"/>
          </a:p>
          <a:p>
            <a:r>
              <a:rPr lang="en-US" altLang="ko-KR" sz="1000" dirty="0">
                <a:solidFill>
                  <a:schemeClr val="tx1"/>
                </a:solidFill>
              </a:rPr>
              <a:t>PRO</a:t>
            </a:r>
            <a:br>
              <a:rPr lang="en-US" altLang="ko-KR" sz="1000" dirty="0">
                <a:solidFill>
                  <a:schemeClr val="tx1"/>
                </a:solidFill>
              </a:rPr>
            </a:br>
            <a:r>
              <a:rPr lang="en-US" altLang="ko-KR" sz="1000" dirty="0">
                <a:solidFill>
                  <a:schemeClr val="tx1"/>
                </a:solidFill>
              </a:rPr>
              <a:t>POSAL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1154190" y="19774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600" dirty="0" smtClean="0">
                <a:latin typeface="Adobe 고딕 Std B" pitchFamily="34" charset="-127"/>
                <a:ea typeface="Adobe 고딕 Std B" pitchFamily="34" charset="-127"/>
              </a:rPr>
              <a:t>TRANS PARENT LCD </a:t>
            </a:r>
          </a:p>
          <a:p>
            <a:r>
              <a:rPr lang="en-US" altLang="ko-KR" sz="1600" dirty="0" smtClean="0">
                <a:latin typeface="Adobe 고딕 Std B" pitchFamily="34" charset="-127"/>
                <a:ea typeface="Adobe 고딕 Std B" pitchFamily="34" charset="-127"/>
              </a:rPr>
              <a:t>SHOWCASE</a:t>
            </a:r>
            <a:endParaRPr lang="ko-KR" altLang="en-US" dirty="0">
              <a:latin typeface="Adobe 고딕 Std B" pitchFamily="34" charset="-127"/>
              <a:ea typeface="Adobe 고딕 Std B" pitchFamily="34" charset="-127"/>
            </a:endParaRP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1142390" y="936875"/>
            <a:ext cx="1791006" cy="236792"/>
          </a:xfrm>
        </p:spPr>
        <p:txBody>
          <a:bodyPr>
            <a:noAutofit/>
          </a:bodyPr>
          <a:lstStyle/>
          <a:p>
            <a:pPr algn="dist"/>
            <a:r>
              <a:rPr lang="en-US" altLang="ko-KR" sz="1000" dirty="0">
                <a:latin typeface="나눔바른고딕" pitchFamily="50" charset="-127"/>
                <a:ea typeface="나눔바른고딕" pitchFamily="50" charset="-127"/>
              </a:rPr>
              <a:t>15.6</a:t>
            </a:r>
            <a:r>
              <a:rPr lang="ko-KR" altLang="en-US" sz="1000" dirty="0">
                <a:latin typeface="나눔바른고딕" pitchFamily="50" charset="-127"/>
                <a:ea typeface="나눔바른고딕" pitchFamily="50" charset="-127"/>
              </a:rPr>
              <a:t>인치 투명</a:t>
            </a:r>
            <a:r>
              <a:rPr lang="en-US" altLang="ko-KR" sz="1000" dirty="0">
                <a:latin typeface="나눔바른고딕" pitchFamily="50" charset="-127"/>
                <a:ea typeface="나눔바른고딕" pitchFamily="50" charset="-127"/>
              </a:rPr>
              <a:t>LCD </a:t>
            </a:r>
            <a:r>
              <a:rPr lang="ko-KR" altLang="en-US" sz="1000" dirty="0" err="1" smtClean="0">
                <a:latin typeface="나눔바른고딕" pitchFamily="50" charset="-127"/>
                <a:ea typeface="나눔바른고딕" pitchFamily="50" charset="-127"/>
              </a:rPr>
              <a:t>쇼케이스</a:t>
            </a:r>
            <a:r>
              <a:rPr lang="ko-KR" altLang="en-US" sz="1000" dirty="0" smtClean="0">
                <a:latin typeface="나눔바른고딕" pitchFamily="50" charset="-127"/>
                <a:ea typeface="나눔바른고딕" pitchFamily="50" charset="-127"/>
              </a:rPr>
              <a:t> </a:t>
            </a:r>
            <a:endParaRPr lang="ko-KR" altLang="en-US" sz="1000" dirty="0"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926" y="2424949"/>
            <a:ext cx="2252264" cy="1991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087" y="2004509"/>
            <a:ext cx="4987749" cy="2475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-1" y="3046579"/>
            <a:ext cx="10781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200000"/>
              </a:lnSpc>
              <a:buFont typeface="Arial" pitchFamily="34" charset="0"/>
              <a:buChar char="•"/>
            </a:pPr>
            <a:r>
              <a:rPr lang="en-US" altLang="ko-KR" sz="1200" dirty="0" smtClean="0"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15.6</a:t>
            </a:r>
            <a:r>
              <a:rPr lang="ko-KR" altLang="en-US" sz="1200" dirty="0" smtClean="0"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인치</a:t>
            </a:r>
            <a:endParaRPr lang="en-US" altLang="ko-KR" sz="1200" dirty="0" smtClean="0">
              <a:solidFill>
                <a:srgbClr val="FF0000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marL="171450" indent="-171450">
              <a:lnSpc>
                <a:spcPct val="200000"/>
              </a:lnSpc>
              <a:buFont typeface="Arial" pitchFamily="34" charset="0"/>
              <a:buChar char="•"/>
            </a:pPr>
            <a:r>
              <a:rPr lang="ko-KR" altLang="en-US" sz="1200" dirty="0" err="1" smtClean="0">
                <a:latin typeface="나눔바른고딕" pitchFamily="50" charset="-127"/>
                <a:ea typeface="나눔바른고딕" pitchFamily="50" charset="-127"/>
              </a:rPr>
              <a:t>쇼케이스형</a:t>
            </a:r>
            <a:endParaRPr lang="ko-KR" altLang="en-US" sz="1000" dirty="0">
              <a:latin typeface="나눔바른고딕" pitchFamily="50" charset="-127"/>
              <a:ea typeface="나눔바른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0192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3"/>
          <p:cNvSpPr>
            <a:spLocks noGrp="1"/>
          </p:cNvSpPr>
          <p:nvPr>
            <p:ph type="title"/>
          </p:nvPr>
        </p:nvSpPr>
        <p:spPr>
          <a:xfrm>
            <a:off x="1667236" y="2240280"/>
            <a:ext cx="1237528" cy="1234440"/>
          </a:xfrm>
        </p:spPr>
        <p:txBody>
          <a:bodyPr lIns="360000" rIns="36000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b="1" dirty="0" smtClean="0"/>
              <a:t>THANK</a:t>
            </a:r>
            <a:br>
              <a:rPr lang="en-US" altLang="ko-KR" sz="1200" b="1" dirty="0" smtClean="0"/>
            </a:br>
            <a:r>
              <a:rPr lang="en-US" altLang="ko-KR" sz="1200" b="1" dirty="0" smtClean="0"/>
              <a:t>YOU</a:t>
            </a:r>
            <a:endParaRPr lang="ko-KR" altLang="en-US" sz="1200" b="1" dirty="0"/>
          </a:p>
        </p:txBody>
      </p:sp>
      <p:sp>
        <p:nvSpPr>
          <p:cNvPr id="9" name="Content Placeholder 8"/>
          <p:cNvSpPr>
            <a:spLocks noGrp="1"/>
          </p:cNvSpPr>
          <p:nvPr>
            <p:ph type="body" sz="quarter" idx="12"/>
          </p:nvPr>
        </p:nvSpPr>
        <p:spPr>
          <a:xfrm>
            <a:off x="6461760" y="2089150"/>
            <a:ext cx="1089660" cy="1536700"/>
          </a:xfrm>
        </p:spPr>
        <p:txBody>
          <a:bodyPr>
            <a:normAutofit/>
          </a:bodyPr>
          <a:lstStyle/>
          <a:p>
            <a:r>
              <a:rPr lang="en-US" altLang="ko-KR" sz="1400" b="1" dirty="0" smtClean="0">
                <a:solidFill>
                  <a:srgbClr val="FF0000"/>
                </a:solidFill>
                <a:latin typeface="+mj-ea"/>
                <a:ea typeface="+mj-ea"/>
              </a:rPr>
              <a:t>TRANS</a:t>
            </a:r>
          </a:p>
          <a:p>
            <a:r>
              <a:rPr lang="en-US" altLang="ko-KR" sz="1400" b="1" dirty="0" smtClean="0">
                <a:solidFill>
                  <a:srgbClr val="FF0000"/>
                </a:solidFill>
                <a:latin typeface="+mj-ea"/>
                <a:ea typeface="+mj-ea"/>
              </a:rPr>
              <a:t>PARENT</a:t>
            </a:r>
          </a:p>
          <a:p>
            <a:r>
              <a:rPr lang="en-US" altLang="ko-KR" sz="1400" b="1" dirty="0" smtClean="0">
                <a:solidFill>
                  <a:schemeClr val="tx1"/>
                </a:solidFill>
                <a:latin typeface="+mj-ea"/>
                <a:ea typeface="+mj-ea"/>
              </a:rPr>
              <a:t>LCD</a:t>
            </a:r>
          </a:p>
          <a:p>
            <a:r>
              <a:rPr lang="en-US" altLang="ko-KR" sz="1400" b="1" dirty="0" smtClean="0">
                <a:solidFill>
                  <a:schemeClr val="tx1"/>
                </a:solidFill>
                <a:latin typeface="+mj-ea"/>
                <a:ea typeface="+mj-ea"/>
              </a:rPr>
              <a:t>SHOW</a:t>
            </a:r>
          </a:p>
          <a:p>
            <a:r>
              <a:rPr lang="en-US" altLang="ko-KR" sz="1400" b="1" dirty="0" smtClean="0">
                <a:solidFill>
                  <a:schemeClr val="tx1"/>
                </a:solidFill>
                <a:latin typeface="+mj-ea"/>
                <a:ea typeface="+mj-ea"/>
              </a:rPr>
              <a:t>CASE</a:t>
            </a:r>
            <a:endParaRPr lang="ko-KR" altLang="en-US" sz="1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5" name="Picture 2" descr="C:\Users\admin\Desktop\문서\#_회사로고_AI_사이즈별\logo_w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811" y="184500"/>
            <a:ext cx="1341170" cy="46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04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6196" y="5135824"/>
            <a:ext cx="821854" cy="189042"/>
          </a:xfrm>
        </p:spPr>
        <p:txBody>
          <a:bodyPr/>
          <a:lstStyle/>
          <a:p>
            <a:r>
              <a:rPr lang="en-US" altLang="ko-KR" dirty="0" smtClean="0"/>
              <a:t>PAGE</a:t>
            </a:r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5106" y="5475688"/>
            <a:ext cx="784034" cy="173822"/>
          </a:xfrm>
        </p:spPr>
        <p:txBody>
          <a:bodyPr/>
          <a:lstStyle/>
          <a:p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z="1000" dirty="0"/>
              <a:t>TRANS</a:t>
            </a:r>
            <a:br>
              <a:rPr lang="en-US" altLang="ko-KR" sz="1000" dirty="0"/>
            </a:br>
            <a:r>
              <a:rPr lang="en-US" altLang="ko-KR" sz="1000" dirty="0"/>
              <a:t>PARENT</a:t>
            </a:r>
            <a:br>
              <a:rPr lang="en-US" altLang="ko-KR" sz="1000" dirty="0"/>
            </a:br>
            <a:r>
              <a:rPr lang="en-US" altLang="ko-KR" sz="1000" dirty="0"/>
              <a:t>LCD </a:t>
            </a:r>
            <a:endParaRPr lang="en-US" altLang="ko-KR" sz="1000" dirty="0" smtClean="0"/>
          </a:p>
          <a:p>
            <a:r>
              <a:rPr lang="en-US" altLang="ko-KR" sz="1000" dirty="0">
                <a:solidFill>
                  <a:schemeClr val="tx1"/>
                </a:solidFill>
              </a:rPr>
              <a:t>PRO</a:t>
            </a:r>
            <a:br>
              <a:rPr lang="en-US" altLang="ko-KR" sz="1000" dirty="0">
                <a:solidFill>
                  <a:schemeClr val="tx1"/>
                </a:solidFill>
              </a:rPr>
            </a:br>
            <a:r>
              <a:rPr lang="en-US" altLang="ko-KR" sz="1000" dirty="0">
                <a:solidFill>
                  <a:schemeClr val="tx1"/>
                </a:solidFill>
              </a:rPr>
              <a:t>POSAL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95916" y="140677"/>
            <a:ext cx="869639" cy="716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Picture 2" descr="C:\Users\admin\Desktop\문서\#_회사로고_AI_사이즈별\logo_w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92" y="331030"/>
            <a:ext cx="882885" cy="32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154190" y="147380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5400" dirty="0" smtClean="0">
                <a:latin typeface="Adobe 고딕 Std B" pitchFamily="34" charset="-127"/>
                <a:ea typeface="Adobe 고딕 Std B" pitchFamily="34" charset="-127"/>
              </a:rPr>
              <a:t>Contents</a:t>
            </a:r>
            <a:endParaRPr lang="ko-KR" altLang="en-US" sz="5400" dirty="0">
              <a:latin typeface="Adobe 고딕 Std B" pitchFamily="34" charset="-127"/>
              <a:ea typeface="Adobe 고딕 Std B" pitchFamily="34" charset="-127"/>
            </a:endParaRPr>
          </a:p>
        </p:txBody>
      </p:sp>
      <p:cxnSp>
        <p:nvCxnSpPr>
          <p:cNvPr id="16" name="Straight Connector 9"/>
          <p:cNvCxnSpPr/>
          <p:nvPr/>
        </p:nvCxnSpPr>
        <p:spPr>
          <a:xfrm>
            <a:off x="1217879" y="2378620"/>
            <a:ext cx="3200400" cy="0"/>
          </a:xfrm>
          <a:prstGeom prst="line">
            <a:avLst/>
          </a:prstGeom>
          <a:ln w="19050" cap="flat">
            <a:solidFill>
              <a:schemeClr val="bg1">
                <a:lumMod val="8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289714" y="2504364"/>
            <a:ext cx="1323696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12롯데마트드림Medium" pitchFamily="18" charset="-127"/>
                <a:ea typeface="12롯데마트드림Medium" pitchFamily="18" charset="-127"/>
              </a:rPr>
              <a:t>1. Introduction</a:t>
            </a:r>
            <a:endParaRPr lang="ko-KR" altLang="en-US" dirty="0">
              <a:latin typeface="12롯데마트드림Medium" pitchFamily="18" charset="-127"/>
              <a:ea typeface="12롯데마트드림Medium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92943" y="3066193"/>
            <a:ext cx="982192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12롯데마트드림Medium" pitchFamily="18" charset="-127"/>
                <a:ea typeface="12롯데마트드림Medium" pitchFamily="18" charset="-127"/>
              </a:rPr>
              <a:t>2. Product</a:t>
            </a:r>
            <a:endParaRPr lang="ko-KR" altLang="en-US" dirty="0">
              <a:latin typeface="12롯데마트드림Medium" pitchFamily="18" charset="-127"/>
              <a:ea typeface="12롯데마트드림Medium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89714" y="3623296"/>
            <a:ext cx="1002262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12롯데마트드림Medium" pitchFamily="18" charset="-127"/>
                <a:ea typeface="12롯데마트드림Medium" pitchFamily="18" charset="-127"/>
              </a:rPr>
              <a:t>3. </a:t>
            </a:r>
            <a:r>
              <a:rPr lang="en-US" altLang="ko-KR" dirty="0" err="1" smtClean="0">
                <a:latin typeface="12롯데마트드림Medium" pitchFamily="18" charset="-127"/>
                <a:ea typeface="12롯데마트드림Medium" pitchFamily="18" charset="-127"/>
              </a:rPr>
              <a:t>Drowing</a:t>
            </a:r>
            <a:endParaRPr lang="ko-KR" altLang="en-US" dirty="0">
              <a:latin typeface="12롯데마트드림Medium" pitchFamily="18" charset="-127"/>
              <a:ea typeface="12롯데마트드림Medium" pitchFamily="18" charset="-127"/>
            </a:endParaRPr>
          </a:p>
        </p:txBody>
      </p:sp>
      <p:cxnSp>
        <p:nvCxnSpPr>
          <p:cNvPr id="25" name="Straight Connector 9"/>
          <p:cNvCxnSpPr/>
          <p:nvPr/>
        </p:nvCxnSpPr>
        <p:spPr>
          <a:xfrm>
            <a:off x="1201958" y="2906333"/>
            <a:ext cx="3200400" cy="0"/>
          </a:xfrm>
          <a:prstGeom prst="line">
            <a:avLst/>
          </a:prstGeom>
          <a:ln w="19050" cap="flat">
            <a:solidFill>
              <a:schemeClr val="bg1">
                <a:lumMod val="8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9"/>
          <p:cNvCxnSpPr/>
          <p:nvPr/>
        </p:nvCxnSpPr>
        <p:spPr>
          <a:xfrm>
            <a:off x="1211055" y="3470147"/>
            <a:ext cx="3200400" cy="0"/>
          </a:xfrm>
          <a:prstGeom prst="line">
            <a:avLst/>
          </a:prstGeom>
          <a:ln w="19050" cap="flat">
            <a:solidFill>
              <a:schemeClr val="bg1">
                <a:lumMod val="8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9"/>
          <p:cNvCxnSpPr/>
          <p:nvPr/>
        </p:nvCxnSpPr>
        <p:spPr>
          <a:xfrm>
            <a:off x="1217879" y="4059276"/>
            <a:ext cx="3200400" cy="0"/>
          </a:xfrm>
          <a:prstGeom prst="line">
            <a:avLst/>
          </a:prstGeom>
          <a:ln w="19050" cap="flat">
            <a:solidFill>
              <a:schemeClr val="bg1">
                <a:lumMod val="8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150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6196" y="5135824"/>
            <a:ext cx="821854" cy="189042"/>
          </a:xfrm>
        </p:spPr>
        <p:txBody>
          <a:bodyPr/>
          <a:lstStyle/>
          <a:p>
            <a:r>
              <a:rPr lang="en-US" altLang="ko-KR" dirty="0" smtClean="0"/>
              <a:t>PAGE</a:t>
            </a:r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5106" y="5475688"/>
            <a:ext cx="784034" cy="173822"/>
          </a:xfrm>
        </p:spPr>
        <p:txBody>
          <a:bodyPr/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ko-KR" sz="1000" dirty="0"/>
              <a:t>TRANS</a:t>
            </a:r>
            <a:br>
              <a:rPr lang="en-US" altLang="ko-KR" sz="1000" dirty="0"/>
            </a:br>
            <a:r>
              <a:rPr lang="en-US" altLang="ko-KR" sz="1000" dirty="0"/>
              <a:t>PARENT</a:t>
            </a:r>
            <a:br>
              <a:rPr lang="en-US" altLang="ko-KR" sz="1000" dirty="0"/>
            </a:br>
            <a:r>
              <a:rPr lang="en-US" altLang="ko-KR" sz="1000" dirty="0"/>
              <a:t>LCD </a:t>
            </a:r>
            <a:endParaRPr lang="en-US" altLang="ko-KR" sz="1000" dirty="0" smtClean="0"/>
          </a:p>
          <a:p>
            <a:r>
              <a:rPr lang="en-US" altLang="ko-KR" sz="1000" dirty="0">
                <a:solidFill>
                  <a:schemeClr val="tx1"/>
                </a:solidFill>
              </a:rPr>
              <a:t>PRO</a:t>
            </a:r>
            <a:br>
              <a:rPr lang="en-US" altLang="ko-KR" sz="1000" dirty="0">
                <a:solidFill>
                  <a:schemeClr val="tx1"/>
                </a:solidFill>
              </a:rPr>
            </a:br>
            <a:r>
              <a:rPr lang="en-US" altLang="ko-KR" sz="1000" dirty="0">
                <a:solidFill>
                  <a:schemeClr val="tx1"/>
                </a:solidFill>
              </a:rPr>
              <a:t>POSAL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95916" y="140677"/>
            <a:ext cx="869639" cy="716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Picture 2" descr="C:\Users\admin\Desktop\문서\#_회사로고_AI_사이즈별\logo_w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92" y="331030"/>
            <a:ext cx="882885" cy="32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065480" y="855508"/>
            <a:ext cx="31653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dirty="0" smtClean="0">
                <a:latin typeface="Adobe 고딕 Std B" pitchFamily="34" charset="-127"/>
                <a:ea typeface="Adobe 고딕 Std B" pitchFamily="34" charset="-127"/>
              </a:rPr>
              <a:t>Introduction</a:t>
            </a: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062341"/>
              </p:ext>
            </p:extLst>
          </p:nvPr>
        </p:nvGraphicFramePr>
        <p:xfrm>
          <a:off x="1449316" y="1624605"/>
          <a:ext cx="6653372" cy="36274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71779"/>
                <a:gridCol w="4481593"/>
              </a:tblGrid>
              <a:tr h="4327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회사명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9207" marR="9207" marT="9207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㈜ </a:t>
                      </a:r>
                      <a:r>
                        <a:rPr lang="ko-KR" altLang="en-US" sz="1000" u="none" strike="noStrike" dirty="0" err="1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탑텍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276201" marR="9207" marT="9207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7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대표이사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9207" marR="9207" marT="9207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추 유 상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276201" marR="9207" marT="9207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160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주소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9207" marR="9207" marT="9207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서울특별시 금천구 서부샛길 </a:t>
                      </a:r>
                      <a:r>
                        <a:rPr lang="en-US" altLang="ko-KR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632, 6</a:t>
                      </a:r>
                      <a:r>
                        <a:rPr lang="ko-KR" altLang="en-US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층 </a:t>
                      </a:r>
                      <a:r>
                        <a:rPr lang="en-US" altLang="ko-KR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606</a:t>
                      </a:r>
                      <a:r>
                        <a:rPr lang="ko-KR" altLang="en-US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호 </a:t>
                      </a:r>
                      <a:br>
                        <a:rPr lang="ko-KR" altLang="en-US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</a:br>
                      <a:r>
                        <a:rPr lang="en-US" altLang="ko-KR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(</a:t>
                      </a:r>
                      <a:r>
                        <a:rPr lang="ko-KR" altLang="en-US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가산동</a:t>
                      </a:r>
                      <a:r>
                        <a:rPr lang="en-US" altLang="ko-KR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, </a:t>
                      </a:r>
                      <a:r>
                        <a:rPr lang="ko-KR" altLang="en-US" sz="1000" u="none" strike="noStrike" dirty="0" err="1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대륭테크노타운</a:t>
                      </a:r>
                      <a:r>
                        <a:rPr lang="en-US" altLang="ko-KR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5</a:t>
                      </a:r>
                      <a:r>
                        <a:rPr lang="ko-KR" altLang="en-US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차</a:t>
                      </a:r>
                      <a:r>
                        <a:rPr lang="en-US" altLang="ko-KR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276201" marR="9207" marT="9207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7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설립일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9207" marR="9207" marT="9207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2007</a:t>
                      </a:r>
                      <a:r>
                        <a:rPr lang="ko-KR" altLang="en-US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년 </a:t>
                      </a:r>
                      <a:r>
                        <a:rPr lang="en-US" altLang="ko-KR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06</a:t>
                      </a:r>
                      <a:r>
                        <a:rPr lang="ko-KR" altLang="en-US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월 </a:t>
                      </a:r>
                      <a:r>
                        <a:rPr lang="en-US" altLang="ko-KR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15</a:t>
                      </a:r>
                      <a:r>
                        <a:rPr lang="ko-KR" altLang="en-US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일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276201" marR="9207" marT="9207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7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주요산업분야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9207" marR="9207" marT="9207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광고용 투명 </a:t>
                      </a:r>
                      <a:r>
                        <a:rPr lang="en-US" altLang="ko-KR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LCD </a:t>
                      </a:r>
                      <a:r>
                        <a:rPr lang="ko-KR" altLang="en-US" sz="1000" u="none" strike="noStrike" dirty="0" err="1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쇼케이스</a:t>
                      </a:r>
                      <a:r>
                        <a:rPr lang="en-US" altLang="ko-KR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, </a:t>
                      </a:r>
                      <a:r>
                        <a:rPr lang="ko-KR" altLang="en-US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산업용</a:t>
                      </a:r>
                      <a:r>
                        <a:rPr lang="en-US" altLang="ko-KR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PC,  </a:t>
                      </a:r>
                      <a:r>
                        <a:rPr lang="ko-KR" altLang="en-US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산업용터치모니터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276201" marR="9207" marT="9207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7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쇼핑몰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9207" marR="9207" marT="9207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www.toptechshop.co.kr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276201" marR="9207" marT="9207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71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기업사이트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9207" marR="9207" marT="9207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www.ktoptech.co.kr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276201" marR="9207" marT="9207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954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연락처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9207" marR="9207" marT="9207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TEL: 02-338-6180 / FAX: 02-338-6181</a:t>
                      </a:r>
                      <a:br>
                        <a:rPr lang="fr-FR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</a:br>
                      <a:r>
                        <a:rPr lang="fr-FR" sz="10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MAIL: toptechshop@naver.com 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276201" marR="9207" marT="9207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741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dist"/>
            <a:r>
              <a:rPr lang="en-US" altLang="ko-KR" dirty="0" smtClean="0"/>
              <a:t>PRO</a:t>
            </a:r>
            <a:br>
              <a:rPr lang="en-US" altLang="ko-KR" dirty="0" smtClean="0"/>
            </a:br>
            <a:r>
              <a:rPr lang="en-US" altLang="ko-KR" dirty="0" smtClean="0"/>
              <a:t>DUCT</a:t>
            </a:r>
            <a:endParaRPr lang="ko-KR" altLang="en-US" dirty="0"/>
          </a:p>
        </p:txBody>
      </p:sp>
      <p:pic>
        <p:nvPicPr>
          <p:cNvPr id="3" name="Picture 2" descr="C:\Users\admin\Desktop\문서\#_회사로고_AI_사이즈별\logo_w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605" y="184501"/>
            <a:ext cx="1341170" cy="46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87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6196" y="5135824"/>
            <a:ext cx="821854" cy="189042"/>
          </a:xfrm>
        </p:spPr>
        <p:txBody>
          <a:bodyPr/>
          <a:lstStyle/>
          <a:p>
            <a:r>
              <a:rPr lang="en-US" altLang="ko-KR" dirty="0"/>
              <a:t>PAGE</a:t>
            </a:r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5106" y="5475688"/>
            <a:ext cx="784034" cy="173822"/>
          </a:xfrm>
        </p:spPr>
        <p:txBody>
          <a:bodyPr/>
          <a:lstStyle/>
          <a:p>
            <a:r>
              <a:rPr lang="en-US" altLang="ko-KR" dirty="0" smtClean="0"/>
              <a:t>4</a:t>
            </a:r>
            <a:endParaRPr lang="ko-KR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1142390" y="936875"/>
            <a:ext cx="1791006" cy="236792"/>
          </a:xfrm>
        </p:spPr>
        <p:txBody>
          <a:bodyPr>
            <a:noAutofit/>
          </a:bodyPr>
          <a:lstStyle/>
          <a:p>
            <a:pPr algn="dist"/>
            <a:r>
              <a:rPr lang="en-US" altLang="ko-KR" sz="1000" dirty="0">
                <a:latin typeface="나눔바른고딕" pitchFamily="50" charset="-127"/>
                <a:ea typeface="나눔바른고딕" pitchFamily="50" charset="-127"/>
              </a:rPr>
              <a:t>15.6</a:t>
            </a:r>
            <a:r>
              <a:rPr lang="ko-KR" altLang="en-US" sz="1000" dirty="0">
                <a:latin typeface="나눔바른고딕" pitchFamily="50" charset="-127"/>
                <a:ea typeface="나눔바른고딕" pitchFamily="50" charset="-127"/>
              </a:rPr>
              <a:t>인치 투명</a:t>
            </a:r>
            <a:r>
              <a:rPr lang="en-US" altLang="ko-KR" sz="1000" dirty="0">
                <a:latin typeface="나눔바른고딕" pitchFamily="50" charset="-127"/>
                <a:ea typeface="나눔바른고딕" pitchFamily="50" charset="-127"/>
              </a:rPr>
              <a:t>LCD </a:t>
            </a:r>
            <a:r>
              <a:rPr lang="ko-KR" altLang="en-US" sz="1000" dirty="0" err="1" smtClean="0">
                <a:latin typeface="나눔바른고딕" pitchFamily="50" charset="-127"/>
                <a:ea typeface="나눔바른고딕" pitchFamily="50" charset="-127"/>
              </a:rPr>
              <a:t>쇼케이스</a:t>
            </a:r>
            <a:r>
              <a:rPr lang="ko-KR" altLang="en-US" sz="1000" dirty="0" smtClean="0">
                <a:latin typeface="나눔바른고딕" pitchFamily="50" charset="-127"/>
                <a:ea typeface="나눔바른고딕" pitchFamily="50" charset="-127"/>
              </a:rPr>
              <a:t> </a:t>
            </a:r>
            <a:endParaRPr lang="ko-KR" altLang="en-US" sz="1000" dirty="0">
              <a:latin typeface="나눔바른고딕" pitchFamily="50" charset="-127"/>
              <a:ea typeface="나눔바른고딕" pitchFamily="50" charset="-127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42942" y="2052004"/>
            <a:ext cx="385640" cy="0"/>
          </a:xfrm>
          <a:prstGeom prst="line">
            <a:avLst/>
          </a:prstGeom>
          <a:ln w="19050" cap="flat">
            <a:solidFill>
              <a:schemeClr val="bg1">
                <a:lumMod val="9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직사각형 2"/>
          <p:cNvSpPr/>
          <p:nvPr/>
        </p:nvSpPr>
        <p:spPr>
          <a:xfrm>
            <a:off x="95916" y="140677"/>
            <a:ext cx="869639" cy="716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149868" y="992188"/>
            <a:ext cx="692970" cy="1465090"/>
          </a:xfrm>
        </p:spPr>
        <p:txBody>
          <a:bodyPr/>
          <a:lstStyle/>
          <a:p>
            <a:r>
              <a:rPr lang="en-US" altLang="ko-KR" sz="1000" dirty="0"/>
              <a:t>TRANS</a:t>
            </a:r>
            <a:br>
              <a:rPr lang="en-US" altLang="ko-KR" sz="1000" dirty="0"/>
            </a:br>
            <a:r>
              <a:rPr lang="en-US" altLang="ko-KR" sz="1000" dirty="0"/>
              <a:t>PARENT</a:t>
            </a:r>
            <a:br>
              <a:rPr lang="en-US" altLang="ko-KR" sz="1000" dirty="0"/>
            </a:br>
            <a:r>
              <a:rPr lang="en-US" altLang="ko-KR" sz="1000" dirty="0"/>
              <a:t>LCD </a:t>
            </a:r>
            <a:endParaRPr lang="en-US" altLang="ko-KR" sz="1000" dirty="0" smtClean="0"/>
          </a:p>
          <a:p>
            <a:r>
              <a:rPr lang="en-US" altLang="ko-KR" sz="1000" dirty="0">
                <a:solidFill>
                  <a:schemeClr val="tx1"/>
                </a:solidFill>
              </a:rPr>
              <a:t>PRO</a:t>
            </a:r>
            <a:br>
              <a:rPr lang="en-US" altLang="ko-KR" sz="1000" dirty="0">
                <a:solidFill>
                  <a:schemeClr val="tx1"/>
                </a:solidFill>
              </a:rPr>
            </a:br>
            <a:r>
              <a:rPr lang="en-US" altLang="ko-KR" sz="1000" dirty="0">
                <a:solidFill>
                  <a:schemeClr val="tx1"/>
                </a:solidFill>
              </a:rPr>
              <a:t>POSAL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154190" y="19774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600" dirty="0" smtClean="0">
                <a:latin typeface="Adobe 고딕 Std B" pitchFamily="34" charset="-127"/>
                <a:ea typeface="Adobe 고딕 Std B" pitchFamily="34" charset="-127"/>
              </a:rPr>
              <a:t>TRANS PARENT LCD </a:t>
            </a:r>
          </a:p>
          <a:p>
            <a:r>
              <a:rPr lang="en-US" altLang="ko-KR" sz="1600" dirty="0" smtClean="0">
                <a:latin typeface="Adobe 고딕 Std B" pitchFamily="34" charset="-127"/>
                <a:ea typeface="Adobe 고딕 Std B" pitchFamily="34" charset="-127"/>
              </a:rPr>
              <a:t>SHOWCASE</a:t>
            </a:r>
            <a:endParaRPr lang="ko-KR" altLang="en-US" dirty="0">
              <a:latin typeface="Adobe 고딕 Std B" pitchFamily="34" charset="-127"/>
              <a:ea typeface="Adobe 고딕 Std B" pitchFamily="34" charset="-127"/>
            </a:endParaRPr>
          </a:p>
        </p:txBody>
      </p:sp>
      <p:pic>
        <p:nvPicPr>
          <p:cNvPr id="22" name="Picture 2" descr="C:\Users\admin\Desktop\문서\#_회사로고_AI_사이즈별\logo_w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92" y="331030"/>
            <a:ext cx="882885" cy="32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0" y="2736376"/>
            <a:ext cx="992707" cy="195595"/>
          </a:xfrm>
        </p:spPr>
        <p:txBody>
          <a:bodyPr/>
          <a:lstStyle/>
          <a:p>
            <a:pPr algn="ctr"/>
            <a:r>
              <a:rPr lang="en-US" altLang="ko-KR" dirty="0" smtClean="0">
                <a:latin typeface="나눔바른고딕" pitchFamily="50" charset="-127"/>
                <a:ea typeface="나눔바른고딕" pitchFamily="50" charset="-127"/>
              </a:rPr>
              <a:t>CONTENTS</a:t>
            </a:r>
            <a:endParaRPr lang="ko-KR" altLang="en-US" dirty="0">
              <a:latin typeface="나눔바른고딕" pitchFamily="50" charset="-127"/>
              <a:ea typeface="나눔바른고딕" pitchFamily="50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664623"/>
              </p:ext>
            </p:extLst>
          </p:nvPr>
        </p:nvGraphicFramePr>
        <p:xfrm>
          <a:off x="5114634" y="246495"/>
          <a:ext cx="3830583" cy="52269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65304"/>
                <a:gridCol w="2265279"/>
              </a:tblGrid>
              <a:tr h="262177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000" b="1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Product Highlights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6375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1579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ko-KR" alt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  </a:t>
                      </a:r>
                      <a:r>
                        <a:rPr lang="en-US" altLang="ko-KR" sz="800" u="none" strike="noStrike" dirty="0" smtClean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•15.6</a:t>
                      </a:r>
                      <a:r>
                        <a:rPr lang="ko-KR" altLang="en-US" sz="800" u="none" strike="noStrike" dirty="0" smtClean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인치 </a:t>
                      </a:r>
                      <a:r>
                        <a:rPr lang="ko-KR" alt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투명</a:t>
                      </a:r>
                      <a:r>
                        <a:rPr lang="en-US" altLang="ko-KR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LCD </a:t>
                      </a:r>
                      <a:r>
                        <a:rPr lang="ko-KR" altLang="en-US" sz="800" u="none" strike="noStrike" dirty="0" err="1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쇼케이스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6375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1579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ko-KR" alt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  </a:t>
                      </a:r>
                      <a:r>
                        <a:rPr lang="en-US" altLang="ko-KR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• </a:t>
                      </a:r>
                      <a:r>
                        <a:rPr lang="ko-KR" altLang="en-US" sz="800" u="none" strike="noStrike" dirty="0" err="1" smtClean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정정식</a:t>
                      </a:r>
                      <a:r>
                        <a:rPr lang="ko-KR" altLang="en-US" sz="800" u="none" strike="noStrike" dirty="0" smtClean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 터치버튼 옵션 가능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6375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1579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ko-KR" alt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  </a:t>
                      </a:r>
                      <a:r>
                        <a:rPr lang="en-US" altLang="ko-KR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• 16:9 (1920X1080) / Full HD</a:t>
                      </a:r>
                      <a:r>
                        <a:rPr lang="ko-KR" alt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영상 재상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6375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1579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ko-KR" alt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　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6375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14786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ko-KR" alt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　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6375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9283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000" b="1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LCD Display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6375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119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Display Screen size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15.6 inch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119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Display Resolution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1920 X 1080 (FHD)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119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Display Viewing angle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89˚/89˚/89˚/89˚ (T/B/L/R)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119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Display color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16.7M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150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Contrast ratio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1000:1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28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Functional Features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6375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30815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Video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1920 X 1080 (FHD)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11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Sound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5W Speaker X 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1484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Codec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RM/RMVB, H.264, MKV, AVI, TS, TRP, DIVX, WMV, MP4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11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Memory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USB </a:t>
                      </a:r>
                      <a:r>
                        <a:rPr lang="en-US" sz="800" u="none" strike="noStrike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* </a:t>
                      </a:r>
                      <a:r>
                        <a:rPr lang="en-US" sz="800" u="none" strike="noStrike" smtClean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28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Features Physical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6375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11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Dimensions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384 X 311 X 153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11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Weight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TBD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11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Bodywork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Steel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11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Power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  <a:latin typeface="나눔고딕" pitchFamily="50" charset="-127"/>
                          <a:ea typeface="나눔고딕" pitchFamily="50" charset="-127"/>
                        </a:rPr>
                        <a:t>12V 8A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191253" marR="6375" marT="6375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059707" y="219716"/>
            <a:ext cx="109855" cy="10985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-1" y="3046579"/>
            <a:ext cx="10781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200000"/>
              </a:lnSpc>
              <a:buFont typeface="Arial" pitchFamily="34" charset="0"/>
              <a:buChar char="•"/>
            </a:pPr>
            <a:r>
              <a:rPr lang="en-US" altLang="ko-KR" sz="1200" dirty="0" smtClean="0"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15.6</a:t>
            </a:r>
            <a:r>
              <a:rPr lang="ko-KR" altLang="en-US" sz="1200" dirty="0" smtClean="0"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인치</a:t>
            </a:r>
            <a:endParaRPr lang="en-US" altLang="ko-KR" sz="1200" dirty="0" smtClean="0">
              <a:solidFill>
                <a:srgbClr val="FF0000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marL="171450" indent="-171450">
              <a:lnSpc>
                <a:spcPct val="200000"/>
              </a:lnSpc>
              <a:buFont typeface="Arial" pitchFamily="34" charset="0"/>
              <a:buChar char="•"/>
            </a:pPr>
            <a:r>
              <a:rPr lang="ko-KR" altLang="en-US" sz="1200" dirty="0" err="1" smtClean="0">
                <a:latin typeface="나눔바른고딕" pitchFamily="50" charset="-127"/>
                <a:ea typeface="나눔바른고딕" pitchFamily="50" charset="-127"/>
              </a:rPr>
              <a:t>쇼케이스형</a:t>
            </a:r>
            <a:endParaRPr lang="ko-KR" altLang="en-US" sz="1000" dirty="0"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609" y="2181852"/>
            <a:ext cx="3233940" cy="2588931"/>
          </a:xfrm>
          <a:prstGeom prst="rect">
            <a:avLst/>
          </a:prstGeom>
          <a:noFill/>
          <a:ln>
            <a:noFill/>
          </a:ln>
          <a:effectLst>
            <a:reflection blurRad="6350" stA="14000" endPos="40000" dist="1016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130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/>
          <p:cNvSpPr/>
          <p:nvPr/>
        </p:nvSpPr>
        <p:spPr>
          <a:xfrm>
            <a:off x="1" y="5270555"/>
            <a:ext cx="9144000" cy="44444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6196" y="5135824"/>
            <a:ext cx="821854" cy="189042"/>
          </a:xfrm>
        </p:spPr>
        <p:txBody>
          <a:bodyPr/>
          <a:lstStyle/>
          <a:p>
            <a:r>
              <a:rPr lang="en-US" altLang="ko-KR" dirty="0"/>
              <a:t>PAGE</a:t>
            </a:r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5106" y="5475688"/>
            <a:ext cx="784034" cy="173822"/>
          </a:xfrm>
        </p:spPr>
        <p:txBody>
          <a:bodyPr/>
          <a:lstStyle/>
          <a:p>
            <a:r>
              <a:rPr lang="en-US" altLang="ko-KR" dirty="0" smtClean="0"/>
              <a:t>4-1</a:t>
            </a:r>
            <a:endParaRPr lang="ko-KR" alt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442942" y="2052004"/>
            <a:ext cx="385640" cy="0"/>
          </a:xfrm>
          <a:prstGeom prst="line">
            <a:avLst/>
          </a:prstGeom>
          <a:ln w="19050" cap="flat">
            <a:solidFill>
              <a:schemeClr val="bg1">
                <a:lumMod val="9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직사각형 2"/>
          <p:cNvSpPr/>
          <p:nvPr/>
        </p:nvSpPr>
        <p:spPr>
          <a:xfrm>
            <a:off x="95916" y="140677"/>
            <a:ext cx="869639" cy="716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149868" y="992188"/>
            <a:ext cx="692970" cy="1465090"/>
          </a:xfrm>
        </p:spPr>
        <p:txBody>
          <a:bodyPr/>
          <a:lstStyle/>
          <a:p>
            <a:r>
              <a:rPr lang="en-US" altLang="ko-KR" sz="1000" dirty="0"/>
              <a:t>TRANS</a:t>
            </a:r>
            <a:br>
              <a:rPr lang="en-US" altLang="ko-KR" sz="1000" dirty="0"/>
            </a:br>
            <a:r>
              <a:rPr lang="en-US" altLang="ko-KR" sz="1000" dirty="0"/>
              <a:t>PARENT</a:t>
            </a:r>
            <a:br>
              <a:rPr lang="en-US" altLang="ko-KR" sz="1000" dirty="0"/>
            </a:br>
            <a:r>
              <a:rPr lang="en-US" altLang="ko-KR" sz="1000" dirty="0"/>
              <a:t>LCD </a:t>
            </a:r>
            <a:endParaRPr lang="en-US" altLang="ko-KR" sz="1000" dirty="0" smtClean="0"/>
          </a:p>
          <a:p>
            <a:r>
              <a:rPr lang="en-US" altLang="ko-KR" sz="1000" dirty="0">
                <a:solidFill>
                  <a:schemeClr val="tx1"/>
                </a:solidFill>
              </a:rPr>
              <a:t>PRO</a:t>
            </a:r>
            <a:br>
              <a:rPr lang="en-US" altLang="ko-KR" sz="1000" dirty="0">
                <a:solidFill>
                  <a:schemeClr val="tx1"/>
                </a:solidFill>
              </a:rPr>
            </a:br>
            <a:r>
              <a:rPr lang="en-US" altLang="ko-KR" sz="1000" dirty="0">
                <a:solidFill>
                  <a:schemeClr val="tx1"/>
                </a:solidFill>
              </a:rPr>
              <a:t>POSAL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154190" y="19774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600" dirty="0" smtClean="0">
                <a:latin typeface="Adobe 고딕 Std B" pitchFamily="34" charset="-127"/>
                <a:ea typeface="Adobe 고딕 Std B" pitchFamily="34" charset="-127"/>
              </a:rPr>
              <a:t>TRANS PARENT LCD </a:t>
            </a:r>
          </a:p>
          <a:p>
            <a:r>
              <a:rPr lang="en-US" altLang="ko-KR" sz="1600" dirty="0" smtClean="0">
                <a:latin typeface="Adobe 고딕 Std B" pitchFamily="34" charset="-127"/>
                <a:ea typeface="Adobe 고딕 Std B" pitchFamily="34" charset="-127"/>
              </a:rPr>
              <a:t>SHOWCASE</a:t>
            </a:r>
            <a:endParaRPr lang="ko-KR" altLang="en-US" dirty="0">
              <a:latin typeface="Adobe 고딕 Std B" pitchFamily="34" charset="-127"/>
              <a:ea typeface="Adobe 고딕 Std B" pitchFamily="34" charset="-127"/>
            </a:endParaRPr>
          </a:p>
        </p:txBody>
      </p:sp>
      <p:pic>
        <p:nvPicPr>
          <p:cNvPr id="22" name="Picture 2" descr="C:\Users\admin\Desktop\문서\#_회사로고_AI_사이즈별\logo_w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92" y="331030"/>
            <a:ext cx="882885" cy="32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0" y="2736376"/>
            <a:ext cx="992707" cy="195595"/>
          </a:xfrm>
        </p:spPr>
        <p:txBody>
          <a:bodyPr/>
          <a:lstStyle/>
          <a:p>
            <a:pPr algn="ctr"/>
            <a:r>
              <a:rPr lang="en-US" altLang="ko-KR" dirty="0" smtClean="0">
                <a:latin typeface="나눔바른고딕" pitchFamily="50" charset="-127"/>
                <a:ea typeface="나눔바른고딕" pitchFamily="50" charset="-127"/>
              </a:rPr>
              <a:t>CONTENTS</a:t>
            </a:r>
            <a:endParaRPr lang="ko-KR" altLang="en-US" dirty="0"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1142390" y="936875"/>
            <a:ext cx="1791006" cy="236792"/>
          </a:xfrm>
        </p:spPr>
        <p:txBody>
          <a:bodyPr>
            <a:noAutofit/>
          </a:bodyPr>
          <a:lstStyle/>
          <a:p>
            <a:pPr algn="dist"/>
            <a:r>
              <a:rPr lang="en-US" altLang="ko-KR" sz="1000" dirty="0">
                <a:latin typeface="나눔바른고딕" pitchFamily="50" charset="-127"/>
                <a:ea typeface="나눔바른고딕" pitchFamily="50" charset="-127"/>
              </a:rPr>
              <a:t>15.6</a:t>
            </a:r>
            <a:r>
              <a:rPr lang="ko-KR" altLang="en-US" sz="1000" dirty="0">
                <a:latin typeface="나눔바른고딕" pitchFamily="50" charset="-127"/>
                <a:ea typeface="나눔바른고딕" pitchFamily="50" charset="-127"/>
              </a:rPr>
              <a:t>인치 투명</a:t>
            </a:r>
            <a:r>
              <a:rPr lang="en-US" altLang="ko-KR" sz="1000" dirty="0">
                <a:latin typeface="나눔바른고딕" pitchFamily="50" charset="-127"/>
                <a:ea typeface="나눔바른고딕" pitchFamily="50" charset="-127"/>
              </a:rPr>
              <a:t>LCD </a:t>
            </a:r>
            <a:r>
              <a:rPr lang="ko-KR" altLang="en-US" sz="1000" dirty="0" err="1" smtClean="0">
                <a:latin typeface="나눔바른고딕" pitchFamily="50" charset="-127"/>
                <a:ea typeface="나눔바른고딕" pitchFamily="50" charset="-127"/>
              </a:rPr>
              <a:t>쇼케이스</a:t>
            </a:r>
            <a:r>
              <a:rPr lang="ko-KR" altLang="en-US" sz="1000" dirty="0" smtClean="0">
                <a:latin typeface="나눔바른고딕" pitchFamily="50" charset="-127"/>
                <a:ea typeface="나눔바른고딕" pitchFamily="50" charset="-127"/>
              </a:rPr>
              <a:t> </a:t>
            </a:r>
            <a:endParaRPr lang="ko-KR" altLang="en-US" sz="1000" dirty="0"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12931" y="4747730"/>
            <a:ext cx="2454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smtClean="0">
                <a:latin typeface="나눔고딕" pitchFamily="50" charset="-127"/>
                <a:ea typeface="나눔고딕" pitchFamily="50" charset="-127"/>
              </a:rPr>
              <a:t>전원</a:t>
            </a:r>
            <a:r>
              <a:rPr lang="en-US" altLang="ko-KR" sz="1000" dirty="0" smtClean="0">
                <a:latin typeface="나눔고딕" pitchFamily="50" charset="-127"/>
                <a:ea typeface="나눔고딕" pitchFamily="50" charset="-127"/>
              </a:rPr>
              <a:t>ON (</a:t>
            </a:r>
            <a:r>
              <a:rPr lang="ko-KR" altLang="en-US" sz="1000" dirty="0" smtClean="0">
                <a:latin typeface="나눔고딕" pitchFamily="50" charset="-127"/>
                <a:ea typeface="나눔고딕" pitchFamily="50" charset="-127"/>
              </a:rPr>
              <a:t>자동으로 </a:t>
            </a:r>
            <a:r>
              <a:rPr lang="ko-KR" altLang="en-US" sz="1000" dirty="0" err="1">
                <a:latin typeface="나눔고딕" pitchFamily="50" charset="-127"/>
                <a:ea typeface="나눔고딕" pitchFamily="50" charset="-127"/>
              </a:rPr>
              <a:t>콘</a:t>
            </a:r>
            <a:r>
              <a:rPr lang="ko-KR" altLang="en-US" sz="1000" dirty="0" err="1" smtClean="0">
                <a:latin typeface="나눔고딕" pitchFamily="50" charset="-127"/>
                <a:ea typeface="나눔고딕" pitchFamily="50" charset="-127"/>
              </a:rPr>
              <a:t>텐츠</a:t>
            </a:r>
            <a:r>
              <a:rPr lang="ko-KR" altLang="en-US" sz="1000" dirty="0" smtClean="0">
                <a:latin typeface="나눔고딕" pitchFamily="50" charset="-127"/>
                <a:ea typeface="나눔고딕" pitchFamily="50" charset="-127"/>
              </a:rPr>
              <a:t> 재생</a:t>
            </a:r>
            <a:r>
              <a:rPr lang="en-US" altLang="ko-KR" sz="1000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1000" dirty="0" smtClean="0">
                <a:latin typeface="나눔고딕" pitchFamily="50" charset="-127"/>
                <a:ea typeface="나눔고딕" pitchFamily="50" charset="-127"/>
              </a:rPr>
              <a:t>무한반복</a:t>
            </a:r>
            <a:r>
              <a:rPr lang="en-US" altLang="ko-KR" sz="1000" dirty="0" smtClean="0">
                <a:latin typeface="나눔고딕" pitchFamily="50" charset="-127"/>
                <a:ea typeface="나눔고딕" pitchFamily="50" charset="-127"/>
              </a:rPr>
              <a:t>)</a:t>
            </a:r>
            <a:endParaRPr lang="ko-KR" altLang="en-US" sz="10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20512" y="4700825"/>
            <a:ext cx="6543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smtClean="0">
                <a:latin typeface="나눔고딕" pitchFamily="50" charset="-127"/>
                <a:ea typeface="나눔고딕" pitchFamily="50" charset="-127"/>
              </a:rPr>
              <a:t>전원</a:t>
            </a:r>
            <a:r>
              <a:rPr lang="en-US" altLang="ko-KR" sz="1000" dirty="0" smtClean="0">
                <a:latin typeface="나눔고딕" pitchFamily="50" charset="-127"/>
                <a:ea typeface="나눔고딕" pitchFamily="50" charset="-127"/>
              </a:rPr>
              <a:t>OFF</a:t>
            </a:r>
            <a:endParaRPr lang="ko-KR" altLang="en-US" sz="1000" dirty="0">
              <a:latin typeface="나눔고딕" pitchFamily="50" charset="-127"/>
              <a:ea typeface="나눔고딕" pitchFamily="50" charset="-127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367" y="1483219"/>
            <a:ext cx="3064635" cy="2710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-1" y="3046579"/>
            <a:ext cx="10781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200000"/>
              </a:lnSpc>
              <a:buFont typeface="Arial" pitchFamily="34" charset="0"/>
              <a:buChar char="•"/>
            </a:pPr>
            <a:r>
              <a:rPr lang="en-US" altLang="ko-KR" sz="1200" dirty="0" smtClean="0"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15.6</a:t>
            </a:r>
            <a:r>
              <a:rPr lang="ko-KR" altLang="en-US" sz="1200" dirty="0" smtClean="0"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인치</a:t>
            </a:r>
            <a:endParaRPr lang="en-US" altLang="ko-KR" sz="1200" dirty="0" smtClean="0">
              <a:solidFill>
                <a:srgbClr val="FF0000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marL="171450" indent="-171450">
              <a:lnSpc>
                <a:spcPct val="200000"/>
              </a:lnSpc>
              <a:buFont typeface="Arial" pitchFamily="34" charset="0"/>
              <a:buChar char="•"/>
            </a:pPr>
            <a:r>
              <a:rPr lang="ko-KR" altLang="en-US" sz="1200" dirty="0" err="1" smtClean="0">
                <a:latin typeface="나눔바른고딕" pitchFamily="50" charset="-127"/>
                <a:ea typeface="나눔바른고딕" pitchFamily="50" charset="-127"/>
              </a:rPr>
              <a:t>쇼케이스형</a:t>
            </a:r>
            <a:endParaRPr lang="ko-KR" altLang="en-US" sz="1000" dirty="0"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953" y="1592896"/>
            <a:ext cx="2928471" cy="2684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1367906" y="5319652"/>
            <a:ext cx="7354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b="1" dirty="0" smtClean="0">
                <a:latin typeface="나눔바른고딕 Light" pitchFamily="50" charset="-127"/>
                <a:ea typeface="나눔바른고딕 Light" pitchFamily="50" charset="-127"/>
              </a:rPr>
              <a:t>기성품 사용 가능 </a:t>
            </a:r>
            <a:r>
              <a:rPr lang="en-US" altLang="ko-KR" sz="1200" b="1" dirty="0" smtClean="0">
                <a:latin typeface="나눔바른고딕 Light" pitchFamily="50" charset="-127"/>
                <a:ea typeface="나눔바른고딕 Light" pitchFamily="50" charset="-127"/>
              </a:rPr>
              <a:t>/ </a:t>
            </a:r>
            <a:r>
              <a:rPr lang="ko-KR" altLang="en-US" sz="1200" b="1" dirty="0" smtClean="0">
                <a:latin typeface="나눔바른고딕 Light" pitchFamily="50" charset="-127"/>
                <a:ea typeface="나눔바른고딕 Light" pitchFamily="50" charset="-127"/>
              </a:rPr>
              <a:t>색상 변경 가능</a:t>
            </a:r>
            <a:r>
              <a:rPr lang="en-US" altLang="ko-KR" sz="1200" b="1" dirty="0">
                <a:latin typeface="나눔바른고딕 Light" pitchFamily="50" charset="-127"/>
                <a:ea typeface="나눔바른고딕 Light" pitchFamily="50" charset="-127"/>
              </a:rPr>
              <a:t> </a:t>
            </a:r>
            <a:r>
              <a:rPr lang="en-US" altLang="ko-KR" sz="1200" b="1" dirty="0" smtClean="0">
                <a:latin typeface="나눔바른고딕 Light" pitchFamily="50" charset="-127"/>
                <a:ea typeface="나눔바른고딕 Light" pitchFamily="50" charset="-127"/>
              </a:rPr>
              <a:t>/ </a:t>
            </a:r>
            <a:r>
              <a:rPr lang="ko-KR" altLang="en-US" sz="1200" b="1" dirty="0" smtClean="0">
                <a:latin typeface="나눔바른고딕 Light" pitchFamily="50" charset="-127"/>
                <a:ea typeface="나눔바른고딕 Light" pitchFamily="50" charset="-127"/>
              </a:rPr>
              <a:t>사이즈 변경 가능 </a:t>
            </a:r>
            <a:r>
              <a:rPr lang="en-US" altLang="ko-KR" sz="1200" b="1" dirty="0" smtClean="0">
                <a:latin typeface="나눔바른고딕 Light" pitchFamily="50" charset="-127"/>
                <a:ea typeface="나눔바른고딕 Light" pitchFamily="50" charset="-127"/>
              </a:rPr>
              <a:t>/ </a:t>
            </a:r>
            <a:r>
              <a:rPr lang="ko-KR" altLang="en-US" sz="1200" b="1" dirty="0" smtClean="0">
                <a:latin typeface="나눔바른고딕 Light" pitchFamily="50" charset="-127"/>
                <a:ea typeface="나눔바른고딕 Light" pitchFamily="50" charset="-127"/>
              </a:rPr>
              <a:t>디자인  변경가능</a:t>
            </a:r>
            <a:endParaRPr lang="en-US" altLang="ko-KR" sz="1200" b="1" dirty="0" smtClean="0">
              <a:latin typeface="나눔바른고딕 Light" pitchFamily="50" charset="-127"/>
              <a:ea typeface="나눔바른고딕 Light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6474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1" y="5270555"/>
            <a:ext cx="9144000" cy="44444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6196" y="5135824"/>
            <a:ext cx="821854" cy="189042"/>
          </a:xfrm>
        </p:spPr>
        <p:txBody>
          <a:bodyPr/>
          <a:lstStyle/>
          <a:p>
            <a:r>
              <a:rPr lang="en-US" altLang="ko-KR" dirty="0"/>
              <a:t>PAGE</a:t>
            </a:r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5106" y="5475688"/>
            <a:ext cx="784034" cy="173822"/>
          </a:xfrm>
        </p:spPr>
        <p:txBody>
          <a:bodyPr/>
          <a:lstStyle/>
          <a:p>
            <a:r>
              <a:rPr lang="en-US" altLang="ko-KR" dirty="0" smtClean="0"/>
              <a:t>4-2</a:t>
            </a:r>
            <a:endParaRPr lang="ko-KR" alt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442942" y="2052004"/>
            <a:ext cx="385640" cy="0"/>
          </a:xfrm>
          <a:prstGeom prst="line">
            <a:avLst/>
          </a:prstGeom>
          <a:ln w="19050" cap="flat">
            <a:solidFill>
              <a:schemeClr val="bg1">
                <a:lumMod val="9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직사각형 2"/>
          <p:cNvSpPr/>
          <p:nvPr/>
        </p:nvSpPr>
        <p:spPr>
          <a:xfrm>
            <a:off x="95916" y="140677"/>
            <a:ext cx="869639" cy="716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149868" y="992188"/>
            <a:ext cx="692970" cy="1465090"/>
          </a:xfrm>
        </p:spPr>
        <p:txBody>
          <a:bodyPr/>
          <a:lstStyle/>
          <a:p>
            <a:r>
              <a:rPr lang="en-US" altLang="ko-KR" sz="1000" dirty="0"/>
              <a:t>TRANS</a:t>
            </a:r>
            <a:br>
              <a:rPr lang="en-US" altLang="ko-KR" sz="1000" dirty="0"/>
            </a:br>
            <a:r>
              <a:rPr lang="en-US" altLang="ko-KR" sz="1000" dirty="0"/>
              <a:t>PARENT</a:t>
            </a:r>
            <a:br>
              <a:rPr lang="en-US" altLang="ko-KR" sz="1000" dirty="0"/>
            </a:br>
            <a:r>
              <a:rPr lang="en-US" altLang="ko-KR" sz="1000" dirty="0"/>
              <a:t>LCD </a:t>
            </a:r>
            <a:endParaRPr lang="en-US" altLang="ko-KR" sz="1000" dirty="0" smtClean="0"/>
          </a:p>
          <a:p>
            <a:r>
              <a:rPr lang="en-US" altLang="ko-KR" sz="1000" dirty="0">
                <a:solidFill>
                  <a:schemeClr val="tx1"/>
                </a:solidFill>
              </a:rPr>
              <a:t>PRO</a:t>
            </a:r>
            <a:br>
              <a:rPr lang="en-US" altLang="ko-KR" sz="1000" dirty="0">
                <a:solidFill>
                  <a:schemeClr val="tx1"/>
                </a:solidFill>
              </a:rPr>
            </a:br>
            <a:r>
              <a:rPr lang="en-US" altLang="ko-KR" sz="1000" dirty="0">
                <a:solidFill>
                  <a:schemeClr val="tx1"/>
                </a:solidFill>
              </a:rPr>
              <a:t>POSAL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154190" y="19774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600" dirty="0" smtClean="0">
                <a:latin typeface="Adobe 고딕 Std B" pitchFamily="34" charset="-127"/>
                <a:ea typeface="Adobe 고딕 Std B" pitchFamily="34" charset="-127"/>
              </a:rPr>
              <a:t>TRANS PARENT LCD </a:t>
            </a:r>
          </a:p>
          <a:p>
            <a:r>
              <a:rPr lang="en-US" altLang="ko-KR" sz="1600" dirty="0" smtClean="0">
                <a:latin typeface="Adobe 고딕 Std B" pitchFamily="34" charset="-127"/>
                <a:ea typeface="Adobe 고딕 Std B" pitchFamily="34" charset="-127"/>
              </a:rPr>
              <a:t>SHOWCASE</a:t>
            </a:r>
            <a:endParaRPr lang="ko-KR" altLang="en-US" dirty="0">
              <a:latin typeface="Adobe 고딕 Std B" pitchFamily="34" charset="-127"/>
              <a:ea typeface="Adobe 고딕 Std B" pitchFamily="34" charset="-127"/>
            </a:endParaRPr>
          </a:p>
        </p:txBody>
      </p:sp>
      <p:pic>
        <p:nvPicPr>
          <p:cNvPr id="22" name="Picture 2" descr="C:\Users\admin\Desktop\문서\#_회사로고_AI_사이즈별\logo_w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92" y="331030"/>
            <a:ext cx="882885" cy="32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0" y="2736376"/>
            <a:ext cx="992707" cy="195595"/>
          </a:xfrm>
        </p:spPr>
        <p:txBody>
          <a:bodyPr/>
          <a:lstStyle/>
          <a:p>
            <a:pPr algn="ctr"/>
            <a:r>
              <a:rPr lang="en-US" altLang="ko-KR" dirty="0" smtClean="0">
                <a:latin typeface="나눔바른고딕" pitchFamily="50" charset="-127"/>
                <a:ea typeface="나눔바른고딕" pitchFamily="50" charset="-127"/>
              </a:rPr>
              <a:t>CONTENTS</a:t>
            </a:r>
            <a:endParaRPr lang="ko-KR" altLang="en-US" dirty="0"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1142390" y="936875"/>
            <a:ext cx="1791006" cy="236792"/>
          </a:xfrm>
        </p:spPr>
        <p:txBody>
          <a:bodyPr>
            <a:noAutofit/>
          </a:bodyPr>
          <a:lstStyle/>
          <a:p>
            <a:pPr algn="dist"/>
            <a:r>
              <a:rPr lang="en-US" altLang="ko-KR" sz="1000" dirty="0">
                <a:latin typeface="나눔바른고딕" pitchFamily="50" charset="-127"/>
                <a:ea typeface="나눔바른고딕" pitchFamily="50" charset="-127"/>
              </a:rPr>
              <a:t>15.6</a:t>
            </a:r>
            <a:r>
              <a:rPr lang="ko-KR" altLang="en-US" sz="1000" dirty="0">
                <a:latin typeface="나눔바른고딕" pitchFamily="50" charset="-127"/>
                <a:ea typeface="나눔바른고딕" pitchFamily="50" charset="-127"/>
              </a:rPr>
              <a:t>인치 투명</a:t>
            </a:r>
            <a:r>
              <a:rPr lang="en-US" altLang="ko-KR" sz="1000" dirty="0">
                <a:latin typeface="나눔바른고딕" pitchFamily="50" charset="-127"/>
                <a:ea typeface="나눔바른고딕" pitchFamily="50" charset="-127"/>
              </a:rPr>
              <a:t>LCD </a:t>
            </a:r>
            <a:r>
              <a:rPr lang="ko-KR" altLang="en-US" sz="1000" dirty="0" err="1" smtClean="0">
                <a:latin typeface="나눔바른고딕" pitchFamily="50" charset="-127"/>
                <a:ea typeface="나눔바른고딕" pitchFamily="50" charset="-127"/>
              </a:rPr>
              <a:t>쇼케이스</a:t>
            </a:r>
            <a:r>
              <a:rPr lang="ko-KR" altLang="en-US" sz="1000" dirty="0" smtClean="0">
                <a:latin typeface="나눔바른고딕" pitchFamily="50" charset="-127"/>
                <a:ea typeface="나눔바른고딕" pitchFamily="50" charset="-127"/>
              </a:rPr>
              <a:t> </a:t>
            </a:r>
            <a:endParaRPr lang="ko-KR" altLang="en-US" sz="1000" dirty="0"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935" y="1703953"/>
            <a:ext cx="1567030" cy="2684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484446" y="4681032"/>
            <a:ext cx="2779755" cy="296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000" dirty="0" smtClean="0">
                <a:latin typeface="나눔고딕" pitchFamily="50" charset="-127"/>
                <a:ea typeface="나눔고딕" pitchFamily="50" charset="-127"/>
              </a:rPr>
              <a:t>전원</a:t>
            </a:r>
            <a:r>
              <a:rPr lang="en-US" altLang="ko-KR" sz="1000" dirty="0" smtClean="0">
                <a:latin typeface="나눔고딕" pitchFamily="50" charset="-127"/>
                <a:ea typeface="나눔고딕" pitchFamily="50" charset="-127"/>
              </a:rPr>
              <a:t>ON (</a:t>
            </a:r>
            <a:r>
              <a:rPr lang="ko-KR" altLang="en-US" sz="1000" dirty="0" smtClean="0">
                <a:latin typeface="나눔고딕" pitchFamily="50" charset="-127"/>
                <a:ea typeface="나눔고딕" pitchFamily="50" charset="-127"/>
              </a:rPr>
              <a:t>자동으로 </a:t>
            </a:r>
            <a:r>
              <a:rPr lang="ko-KR" altLang="en-US" sz="1000" dirty="0" err="1" smtClean="0">
                <a:latin typeface="나눔고딕" pitchFamily="50" charset="-127"/>
                <a:ea typeface="나눔고딕" pitchFamily="50" charset="-127"/>
              </a:rPr>
              <a:t>콘텐츠</a:t>
            </a:r>
            <a:r>
              <a:rPr lang="ko-KR" altLang="en-US" sz="1000" dirty="0" smtClean="0">
                <a:latin typeface="나눔고딕" pitchFamily="50" charset="-127"/>
                <a:ea typeface="나눔고딕" pitchFamily="50" charset="-127"/>
              </a:rPr>
              <a:t> 재생</a:t>
            </a:r>
            <a:r>
              <a:rPr lang="en-US" altLang="ko-KR" sz="1000" dirty="0" smtClean="0">
                <a:latin typeface="나눔고딕" pitchFamily="50" charset="-127"/>
                <a:ea typeface="나눔고딕" pitchFamily="50" charset="-127"/>
              </a:rPr>
              <a:t>, </a:t>
            </a:r>
            <a:r>
              <a:rPr lang="ko-KR" altLang="en-US" sz="1000" dirty="0" smtClean="0">
                <a:latin typeface="나눔고딕" pitchFamily="50" charset="-127"/>
                <a:ea typeface="나눔고딕" pitchFamily="50" charset="-127"/>
              </a:rPr>
              <a:t>무한반복</a:t>
            </a:r>
            <a:r>
              <a:rPr lang="en-US" altLang="ko-KR" sz="1000" dirty="0">
                <a:latin typeface="나눔고딕" pitchFamily="50" charset="-127"/>
                <a:ea typeface="나눔고딕" pitchFamily="50" charset="-127"/>
              </a:rPr>
              <a:t>)</a:t>
            </a:r>
            <a:endParaRPr lang="en-US" altLang="ko-KR" sz="1000" dirty="0" smtClean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24424" y="4671242"/>
            <a:ext cx="5700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latin typeface="나눔고딕" pitchFamily="50" charset="-127"/>
                <a:ea typeface="나눔고딕" pitchFamily="50" charset="-127"/>
              </a:rPr>
              <a:t>측면</a:t>
            </a:r>
            <a:endParaRPr lang="ko-KR" altLang="en-US" sz="1000" dirty="0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1" y="3046579"/>
            <a:ext cx="10781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200000"/>
              </a:lnSpc>
              <a:buFont typeface="Arial" pitchFamily="34" charset="0"/>
              <a:buChar char="•"/>
            </a:pPr>
            <a:r>
              <a:rPr lang="en-US" altLang="ko-KR" sz="1200" dirty="0" smtClean="0"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15.6</a:t>
            </a:r>
            <a:r>
              <a:rPr lang="ko-KR" altLang="en-US" sz="1200" dirty="0" smtClean="0"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인치</a:t>
            </a:r>
            <a:endParaRPr lang="en-US" altLang="ko-KR" sz="1200" dirty="0" smtClean="0">
              <a:solidFill>
                <a:srgbClr val="FF0000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pPr marL="171450" indent="-171450">
              <a:lnSpc>
                <a:spcPct val="200000"/>
              </a:lnSpc>
              <a:buFont typeface="Arial" pitchFamily="34" charset="0"/>
              <a:buChar char="•"/>
            </a:pPr>
            <a:r>
              <a:rPr lang="ko-KR" altLang="en-US" sz="1200" dirty="0" err="1" smtClean="0">
                <a:latin typeface="나눔바른고딕" pitchFamily="50" charset="-127"/>
                <a:ea typeface="나눔바른고딕" pitchFamily="50" charset="-127"/>
              </a:rPr>
              <a:t>쇼케이스형</a:t>
            </a:r>
            <a:endParaRPr lang="ko-KR" altLang="en-US" sz="1000" dirty="0">
              <a:latin typeface="나눔바른고딕" pitchFamily="50" charset="-127"/>
              <a:ea typeface="나눔바른고딕" pitchFamily="50" charset="-127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459" y="1691316"/>
            <a:ext cx="3703731" cy="2709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1367906" y="5319652"/>
            <a:ext cx="7354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b="1" dirty="0" smtClean="0">
                <a:latin typeface="나눔바른고딕 Light" pitchFamily="50" charset="-127"/>
                <a:ea typeface="나눔바른고딕 Light" pitchFamily="50" charset="-127"/>
              </a:rPr>
              <a:t>기성품 사용 가능 </a:t>
            </a:r>
            <a:r>
              <a:rPr lang="en-US" altLang="ko-KR" sz="1200" b="1" dirty="0" smtClean="0">
                <a:latin typeface="나눔바른고딕 Light" pitchFamily="50" charset="-127"/>
                <a:ea typeface="나눔바른고딕 Light" pitchFamily="50" charset="-127"/>
              </a:rPr>
              <a:t>/ </a:t>
            </a:r>
            <a:r>
              <a:rPr lang="ko-KR" altLang="en-US" sz="1200" b="1" dirty="0" smtClean="0">
                <a:latin typeface="나눔바른고딕 Light" pitchFamily="50" charset="-127"/>
                <a:ea typeface="나눔바른고딕 Light" pitchFamily="50" charset="-127"/>
              </a:rPr>
              <a:t>색상 변경 가능</a:t>
            </a:r>
            <a:r>
              <a:rPr lang="en-US" altLang="ko-KR" sz="1200" b="1" dirty="0">
                <a:latin typeface="나눔바른고딕 Light" pitchFamily="50" charset="-127"/>
                <a:ea typeface="나눔바른고딕 Light" pitchFamily="50" charset="-127"/>
              </a:rPr>
              <a:t> </a:t>
            </a:r>
            <a:r>
              <a:rPr lang="en-US" altLang="ko-KR" sz="1200" b="1" dirty="0" smtClean="0">
                <a:latin typeface="나눔바른고딕 Light" pitchFamily="50" charset="-127"/>
                <a:ea typeface="나눔바른고딕 Light" pitchFamily="50" charset="-127"/>
              </a:rPr>
              <a:t>/ </a:t>
            </a:r>
            <a:r>
              <a:rPr lang="ko-KR" altLang="en-US" sz="1200" b="1" dirty="0" smtClean="0">
                <a:latin typeface="나눔바른고딕 Light" pitchFamily="50" charset="-127"/>
                <a:ea typeface="나눔바른고딕 Light" pitchFamily="50" charset="-127"/>
              </a:rPr>
              <a:t>사이즈 변경 가능 </a:t>
            </a:r>
            <a:r>
              <a:rPr lang="en-US" altLang="ko-KR" sz="1200" b="1" dirty="0" smtClean="0">
                <a:latin typeface="나눔바른고딕 Light" pitchFamily="50" charset="-127"/>
                <a:ea typeface="나눔바른고딕 Light" pitchFamily="50" charset="-127"/>
              </a:rPr>
              <a:t>/ </a:t>
            </a:r>
            <a:r>
              <a:rPr lang="ko-KR" altLang="en-US" sz="1200" b="1" dirty="0" smtClean="0">
                <a:latin typeface="나눔바른고딕 Light" pitchFamily="50" charset="-127"/>
                <a:ea typeface="나눔바른고딕 Light" pitchFamily="50" charset="-127"/>
              </a:rPr>
              <a:t>디자인  변경가능</a:t>
            </a:r>
            <a:endParaRPr lang="en-US" altLang="ko-KR" sz="1200" b="1" dirty="0" smtClean="0">
              <a:latin typeface="나눔바른고딕 Light" pitchFamily="50" charset="-127"/>
              <a:ea typeface="나눔바른고딕 Light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3376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\Desktop\문서\#_회사로고_AI_사이즈별\logo_w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524" y="143956"/>
            <a:ext cx="845571" cy="294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59562" y="4071556"/>
            <a:ext cx="2869696" cy="308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나눔바른고딕 UltraLight" pitchFamily="50" charset="-127"/>
                <a:ea typeface="나눔바른고딕 UltraLight" pitchFamily="50" charset="-127"/>
              </a:rPr>
              <a:t>화면을 클릭하시면</a:t>
            </a:r>
            <a:r>
              <a:rPr lang="en-US" altLang="ko-KR" dirty="0">
                <a:latin typeface="나눔바른고딕 UltraLight" pitchFamily="50" charset="-127"/>
                <a:ea typeface="나눔바른고딕 UltraLight" pitchFamily="50" charset="-127"/>
              </a:rPr>
              <a:t> </a:t>
            </a:r>
            <a:r>
              <a:rPr lang="ko-KR" altLang="en-US" dirty="0" smtClean="0">
                <a:latin typeface="나눔바른고딕 UltraLight" pitchFamily="50" charset="-127"/>
                <a:ea typeface="나눔바른고딕 UltraLight" pitchFamily="50" charset="-127"/>
              </a:rPr>
              <a:t>영상이 재생됩니다</a:t>
            </a:r>
            <a:endParaRPr lang="ko-KR" altLang="en-US" dirty="0">
              <a:latin typeface="나눔바른고딕 UltraLight" pitchFamily="50" charset="-127"/>
              <a:ea typeface="나눔바른고딕 UltraLight" pitchFamily="50" charset="-127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6036346" y="4379974"/>
            <a:ext cx="13580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Wingdings" pitchFamily="2" charset="2"/>
              <a:buChar char="ü"/>
            </a:pPr>
            <a:r>
              <a:rPr lang="ko-KR" altLang="en-US" sz="1200" dirty="0" err="1" smtClean="0">
                <a:solidFill>
                  <a:srgbClr val="FF0000"/>
                </a:solidFill>
                <a:latin typeface="나눔바른고딕 UltraLight" pitchFamily="50" charset="-127"/>
                <a:ea typeface="나눔바른고딕 UltraLight" pitchFamily="50" charset="-127"/>
              </a:rPr>
              <a:t>유튜브에서</a:t>
            </a:r>
            <a:r>
              <a:rPr lang="ko-KR" altLang="en-US" sz="1200" dirty="0" smtClean="0">
                <a:solidFill>
                  <a:srgbClr val="FF0000"/>
                </a:solidFill>
                <a:latin typeface="나눔바른고딕 UltraLight" pitchFamily="50" charset="-127"/>
                <a:ea typeface="나눔바른고딕 UltraLight" pitchFamily="50" charset="-127"/>
              </a:rPr>
              <a:t> 보기</a:t>
            </a:r>
            <a:endParaRPr lang="en-US" altLang="ko-KR" sz="1200" dirty="0" smtClean="0">
              <a:solidFill>
                <a:srgbClr val="FF0000"/>
              </a:solidFill>
              <a:latin typeface="나눔바른고딕 UltraLight" pitchFamily="50" charset="-127"/>
              <a:ea typeface="나눔바른고딕 UltraLight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" y="5270555"/>
            <a:ext cx="9144000" cy="44444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367906" y="5319652"/>
            <a:ext cx="7354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b="1" dirty="0" smtClean="0">
                <a:latin typeface="나눔바른고딕 Light" pitchFamily="50" charset="-127"/>
                <a:ea typeface="나눔바른고딕 Light" pitchFamily="50" charset="-127"/>
              </a:rPr>
              <a:t>기성품 사용 가능 </a:t>
            </a:r>
            <a:r>
              <a:rPr lang="en-US" altLang="ko-KR" sz="1200" b="1" dirty="0" smtClean="0">
                <a:latin typeface="나눔바른고딕 Light" pitchFamily="50" charset="-127"/>
                <a:ea typeface="나눔바른고딕 Light" pitchFamily="50" charset="-127"/>
              </a:rPr>
              <a:t>/ </a:t>
            </a:r>
            <a:r>
              <a:rPr lang="ko-KR" altLang="en-US" sz="1200" b="1" dirty="0" smtClean="0">
                <a:latin typeface="나눔바른고딕 Light" pitchFamily="50" charset="-127"/>
                <a:ea typeface="나눔바른고딕 Light" pitchFamily="50" charset="-127"/>
              </a:rPr>
              <a:t>색상 변경 가능</a:t>
            </a:r>
            <a:r>
              <a:rPr lang="en-US" altLang="ko-KR" sz="1200" b="1" dirty="0">
                <a:latin typeface="나눔바른고딕 Light" pitchFamily="50" charset="-127"/>
                <a:ea typeface="나눔바른고딕 Light" pitchFamily="50" charset="-127"/>
              </a:rPr>
              <a:t> </a:t>
            </a:r>
            <a:r>
              <a:rPr lang="en-US" altLang="ko-KR" sz="1200" b="1" dirty="0" smtClean="0">
                <a:latin typeface="나눔바른고딕 Light" pitchFamily="50" charset="-127"/>
                <a:ea typeface="나눔바른고딕 Light" pitchFamily="50" charset="-127"/>
              </a:rPr>
              <a:t>/ </a:t>
            </a:r>
            <a:r>
              <a:rPr lang="ko-KR" altLang="en-US" sz="1200" b="1" dirty="0" smtClean="0">
                <a:latin typeface="나눔바른고딕 Light" pitchFamily="50" charset="-127"/>
                <a:ea typeface="나눔바른고딕 Light" pitchFamily="50" charset="-127"/>
              </a:rPr>
              <a:t>사이즈 변경 가능 </a:t>
            </a:r>
            <a:r>
              <a:rPr lang="en-US" altLang="ko-KR" sz="1200" b="1" dirty="0" smtClean="0">
                <a:latin typeface="나눔바른고딕 Light" pitchFamily="50" charset="-127"/>
                <a:ea typeface="나눔바른고딕 Light" pitchFamily="50" charset="-127"/>
              </a:rPr>
              <a:t>/ </a:t>
            </a:r>
            <a:r>
              <a:rPr lang="ko-KR" altLang="en-US" sz="1200" b="1" dirty="0" smtClean="0">
                <a:latin typeface="나눔바른고딕 Light" pitchFamily="50" charset="-127"/>
                <a:ea typeface="나눔바른고딕 Light" pitchFamily="50" charset="-127"/>
              </a:rPr>
              <a:t>디자인  변경가능</a:t>
            </a:r>
            <a:endParaRPr lang="en-US" altLang="ko-KR" sz="1200" b="1" dirty="0" smtClean="0">
              <a:latin typeface="나눔바른고딕 Light" pitchFamily="50" charset="-127"/>
              <a:ea typeface="나눔바른고딕 Light" pitchFamily="50" charset="-127"/>
            </a:endParaRPr>
          </a:p>
        </p:txBody>
      </p:sp>
      <p:pic>
        <p:nvPicPr>
          <p:cNvPr id="2" name="00dr6h1pAk0&amp;hl=ko_KR"/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712054" y="992201"/>
            <a:ext cx="5143180" cy="3857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68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634" y="2126974"/>
            <a:ext cx="3508670" cy="2663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6196" y="5135824"/>
            <a:ext cx="821854" cy="189042"/>
          </a:xfrm>
        </p:spPr>
        <p:txBody>
          <a:bodyPr/>
          <a:lstStyle/>
          <a:p>
            <a:r>
              <a:rPr lang="en-US" altLang="ko-KR" dirty="0"/>
              <a:t>PAGE</a:t>
            </a:r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5106" y="5475688"/>
            <a:ext cx="784034" cy="173822"/>
          </a:xfrm>
        </p:spPr>
        <p:txBody>
          <a:bodyPr/>
          <a:lstStyle/>
          <a:p>
            <a:r>
              <a:rPr lang="en-US" altLang="ko-KR" dirty="0" smtClean="0"/>
              <a:t>4-3</a:t>
            </a:r>
            <a:endParaRPr lang="ko-KR" alt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442942" y="2052004"/>
            <a:ext cx="385640" cy="0"/>
          </a:xfrm>
          <a:prstGeom prst="line">
            <a:avLst/>
          </a:prstGeom>
          <a:ln w="19050" cap="flat">
            <a:solidFill>
              <a:schemeClr val="bg1">
                <a:lumMod val="9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직사각형 2"/>
          <p:cNvSpPr/>
          <p:nvPr/>
        </p:nvSpPr>
        <p:spPr>
          <a:xfrm>
            <a:off x="95916" y="140677"/>
            <a:ext cx="869639" cy="716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149868" y="992188"/>
            <a:ext cx="692970" cy="1465090"/>
          </a:xfrm>
        </p:spPr>
        <p:txBody>
          <a:bodyPr/>
          <a:lstStyle/>
          <a:p>
            <a:r>
              <a:rPr lang="en-US" altLang="ko-KR" sz="1000" dirty="0"/>
              <a:t>TRANS</a:t>
            </a:r>
            <a:br>
              <a:rPr lang="en-US" altLang="ko-KR" sz="1000" dirty="0"/>
            </a:br>
            <a:r>
              <a:rPr lang="en-US" altLang="ko-KR" sz="1000" dirty="0"/>
              <a:t>PARENT</a:t>
            </a:r>
            <a:br>
              <a:rPr lang="en-US" altLang="ko-KR" sz="1000" dirty="0"/>
            </a:br>
            <a:r>
              <a:rPr lang="en-US" altLang="ko-KR" sz="1000" dirty="0"/>
              <a:t>LCD </a:t>
            </a:r>
            <a:endParaRPr lang="en-US" altLang="ko-KR" sz="1000" dirty="0" smtClean="0"/>
          </a:p>
          <a:p>
            <a:r>
              <a:rPr lang="en-US" altLang="ko-KR" sz="1000" dirty="0">
                <a:solidFill>
                  <a:schemeClr val="tx1"/>
                </a:solidFill>
              </a:rPr>
              <a:t>PRO</a:t>
            </a:r>
            <a:br>
              <a:rPr lang="en-US" altLang="ko-KR" sz="1000" dirty="0">
                <a:solidFill>
                  <a:schemeClr val="tx1"/>
                </a:solidFill>
              </a:rPr>
            </a:br>
            <a:r>
              <a:rPr lang="en-US" altLang="ko-KR" sz="1000" dirty="0">
                <a:solidFill>
                  <a:schemeClr val="tx1"/>
                </a:solidFill>
              </a:rPr>
              <a:t>POSAL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pic>
        <p:nvPicPr>
          <p:cNvPr id="22" name="Picture 2" descr="C:\Users\admin\Desktop\문서\#_회사로고_AI_사이즈별\logo_w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92" y="331030"/>
            <a:ext cx="882885" cy="32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304" y="209766"/>
            <a:ext cx="4272515" cy="5383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직사각형 24"/>
          <p:cNvSpPr/>
          <p:nvPr/>
        </p:nvSpPr>
        <p:spPr>
          <a:xfrm>
            <a:off x="1067924" y="352379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600" dirty="0" smtClean="0">
                <a:latin typeface="Adobe 고딕 Std B" pitchFamily="34" charset="-127"/>
                <a:ea typeface="Adobe 고딕 Std B" pitchFamily="34" charset="-127"/>
              </a:rPr>
              <a:t>TRANS PARENT LCD  SHOWCASE</a:t>
            </a:r>
            <a:endParaRPr lang="ko-KR" altLang="en-US" dirty="0">
              <a:latin typeface="Adobe 고딕 Std B" pitchFamily="34" charset="-127"/>
              <a:ea typeface="Adobe 고딕 Std B" pitchFamily="34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1067924" y="772717"/>
            <a:ext cx="13083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3200" dirty="0">
                <a:latin typeface="Adobe 고딕 Std B" pitchFamily="34" charset="-127"/>
                <a:ea typeface="Adobe 고딕 Std B" pitchFamily="34" charset="-127"/>
              </a:rPr>
              <a:t>Guide</a:t>
            </a:r>
          </a:p>
        </p:txBody>
      </p:sp>
    </p:spTree>
    <p:extLst>
      <p:ext uri="{BB962C8B-B14F-4D97-AF65-F5344CB8AC3E}">
        <p14:creationId xmlns:p14="http://schemas.microsoft.com/office/powerpoint/2010/main" val="56690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-LCD_manual_170303_2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">
      <a:majorFont>
        <a:latin typeface="KoPub돋움체 Bold"/>
        <a:ea typeface="KoPub돋움체 Bold"/>
        <a:cs typeface=""/>
      </a:majorFont>
      <a:minorFont>
        <a:latin typeface="KoPub돋움체 Light"/>
        <a:ea typeface="KoPub돋움체 Light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T-LCD_manual_170303_2</Template>
  <TotalTime>83</TotalTime>
  <Words>308</Words>
  <Application>Microsoft Office PowerPoint</Application>
  <PresentationFormat>화면 슬라이드 쇼(16:10)</PresentationFormat>
  <Paragraphs>129</Paragraphs>
  <Slides>12</Slides>
  <Notes>0</Notes>
  <HiddenSlides>0</HiddenSlides>
  <MMClips>1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T-LCD_manual_170303_2</vt:lpstr>
      <vt:lpstr>TRANS PARENT LCD PRO POSAL</vt:lpstr>
      <vt:lpstr>PowerPoint 프레젠테이션</vt:lpstr>
      <vt:lpstr>PowerPoint 프레젠테이션</vt:lpstr>
      <vt:lpstr>PRO DUCT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DROW ING</vt:lpstr>
      <vt:lpstr>PowerPoint 프레젠테이션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 PARENT LCD PRO POSAL</dc:title>
  <dc:creator>admin</dc:creator>
  <cp:lastModifiedBy>admin</cp:lastModifiedBy>
  <cp:revision>16</cp:revision>
  <dcterms:created xsi:type="dcterms:W3CDTF">2017-03-03T10:43:40Z</dcterms:created>
  <dcterms:modified xsi:type="dcterms:W3CDTF">2017-04-06T05:43:26Z</dcterms:modified>
</cp:coreProperties>
</file>